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20.xml" ContentType="application/vnd.openxmlformats-officedocument.presentationml.notesSlide+xml"/>
  <Override PartName="/ppt/ink/ink2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4527" r:id="rId2"/>
    <p:sldMasterId id="2147484611" r:id="rId3"/>
    <p:sldMasterId id="2147484623" r:id="rId4"/>
    <p:sldMasterId id="2147484635" r:id="rId5"/>
    <p:sldMasterId id="2147484647" r:id="rId6"/>
  </p:sldMasterIdLst>
  <p:notesMasterIdLst>
    <p:notesMasterId r:id="rId47"/>
  </p:notesMasterIdLst>
  <p:handoutMasterIdLst>
    <p:handoutMasterId r:id="rId48"/>
  </p:handoutMasterIdLst>
  <p:sldIdLst>
    <p:sldId id="349" r:id="rId7"/>
    <p:sldId id="717" r:id="rId8"/>
    <p:sldId id="767" r:id="rId9"/>
    <p:sldId id="768" r:id="rId10"/>
    <p:sldId id="769" r:id="rId11"/>
    <p:sldId id="788" r:id="rId12"/>
    <p:sldId id="770" r:id="rId13"/>
    <p:sldId id="787" r:id="rId14"/>
    <p:sldId id="791" r:id="rId15"/>
    <p:sldId id="786" r:id="rId16"/>
    <p:sldId id="789" r:id="rId17"/>
    <p:sldId id="790" r:id="rId18"/>
    <p:sldId id="771" r:id="rId19"/>
    <p:sldId id="777" r:id="rId20"/>
    <p:sldId id="775" r:id="rId21"/>
    <p:sldId id="776" r:id="rId22"/>
    <p:sldId id="783" r:id="rId23"/>
    <p:sldId id="784" r:id="rId24"/>
    <p:sldId id="733" r:id="rId25"/>
    <p:sldId id="734" r:id="rId26"/>
    <p:sldId id="736" r:id="rId27"/>
    <p:sldId id="737" r:id="rId28"/>
    <p:sldId id="738" r:id="rId29"/>
    <p:sldId id="739" r:id="rId30"/>
    <p:sldId id="740" r:id="rId31"/>
    <p:sldId id="741" r:id="rId32"/>
    <p:sldId id="742" r:id="rId33"/>
    <p:sldId id="743" r:id="rId34"/>
    <p:sldId id="744" r:id="rId35"/>
    <p:sldId id="745" r:id="rId36"/>
    <p:sldId id="746" r:id="rId37"/>
    <p:sldId id="747" r:id="rId38"/>
    <p:sldId id="748" r:id="rId39"/>
    <p:sldId id="749" r:id="rId40"/>
    <p:sldId id="800" r:id="rId41"/>
    <p:sldId id="750" r:id="rId42"/>
    <p:sldId id="751" r:id="rId43"/>
    <p:sldId id="752" r:id="rId44"/>
    <p:sldId id="801" r:id="rId45"/>
    <p:sldId id="616" r:id="rId46"/>
  </p:sldIdLst>
  <p:sldSz cx="9144000" cy="6858000" type="screen4x3"/>
  <p:notesSz cx="7315200" cy="9601200"/>
  <p:custDataLst>
    <p:tags r:id="rId49"/>
  </p:custDataLst>
  <p:defaultTextStyle>
    <a:defPPr>
      <a:defRPr lang="en-US"/>
    </a:defPPr>
    <a:lvl1pPr algn="ctr" rtl="0" fontAlgn="base">
      <a:spcBef>
        <a:spcPct val="50000"/>
      </a:spcBef>
      <a:spcAft>
        <a:spcPct val="0"/>
      </a:spcAft>
      <a:defRPr kern="1200">
        <a:solidFill>
          <a:schemeClr val="tx1"/>
        </a:solidFill>
        <a:latin typeface="Arial" charset="0"/>
        <a:ea typeface="+mn-ea"/>
        <a:cs typeface="+mn-cs"/>
      </a:defRPr>
    </a:lvl1pPr>
    <a:lvl2pPr marL="457200" algn="ctr" rtl="0" fontAlgn="base">
      <a:spcBef>
        <a:spcPct val="50000"/>
      </a:spcBef>
      <a:spcAft>
        <a:spcPct val="0"/>
      </a:spcAft>
      <a:defRPr kern="1200">
        <a:solidFill>
          <a:schemeClr val="tx1"/>
        </a:solidFill>
        <a:latin typeface="Arial" charset="0"/>
        <a:ea typeface="+mn-ea"/>
        <a:cs typeface="+mn-cs"/>
      </a:defRPr>
    </a:lvl2pPr>
    <a:lvl3pPr marL="914400" algn="ctr" rtl="0" fontAlgn="base">
      <a:spcBef>
        <a:spcPct val="50000"/>
      </a:spcBef>
      <a:spcAft>
        <a:spcPct val="0"/>
      </a:spcAft>
      <a:defRPr kern="1200">
        <a:solidFill>
          <a:schemeClr val="tx1"/>
        </a:solidFill>
        <a:latin typeface="Arial" charset="0"/>
        <a:ea typeface="+mn-ea"/>
        <a:cs typeface="+mn-cs"/>
      </a:defRPr>
    </a:lvl3pPr>
    <a:lvl4pPr marL="1371600" algn="ctr" rtl="0" fontAlgn="base">
      <a:spcBef>
        <a:spcPct val="50000"/>
      </a:spcBef>
      <a:spcAft>
        <a:spcPct val="0"/>
      </a:spcAft>
      <a:defRPr kern="1200">
        <a:solidFill>
          <a:schemeClr val="tx1"/>
        </a:solidFill>
        <a:latin typeface="Arial" charset="0"/>
        <a:ea typeface="+mn-ea"/>
        <a:cs typeface="+mn-cs"/>
      </a:defRPr>
    </a:lvl4pPr>
    <a:lvl5pPr marL="1828800" algn="ctr" rtl="0" fontAlgn="base">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CC"/>
    <a:srgbClr val="99FF33"/>
    <a:srgbClr val="0033CC"/>
    <a:srgbClr val="FFFF00"/>
    <a:srgbClr val="FF00FF"/>
    <a:srgbClr val="FF6600"/>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98" autoAdjust="0"/>
    <p:restoredTop sz="79018" autoAdjust="0"/>
  </p:normalViewPr>
  <p:slideViewPr>
    <p:cSldViewPr>
      <p:cViewPr varScale="1">
        <p:scale>
          <a:sx n="72" d="100"/>
          <a:sy n="72" d="100"/>
        </p:scale>
        <p:origin x="1368" y="67"/>
      </p:cViewPr>
      <p:guideLst>
        <p:guide orient="horz" pos="2160"/>
        <p:guide pos="2880"/>
      </p:guideLst>
    </p:cSldViewPr>
  </p:slideViewPr>
  <p:outlineViewPr>
    <p:cViewPr>
      <p:scale>
        <a:sx n="33" d="100"/>
        <a:sy n="33" d="100"/>
      </p:scale>
      <p:origin x="0" y="3042"/>
    </p:cViewPr>
  </p:outlineViewPr>
  <p:notesTextViewPr>
    <p:cViewPr>
      <p:scale>
        <a:sx n="100" d="100"/>
        <a:sy n="100" d="100"/>
      </p:scale>
      <p:origin x="0" y="0"/>
    </p:cViewPr>
  </p:notesTextViewPr>
  <p:sorterViewPr>
    <p:cViewPr>
      <p:scale>
        <a:sx n="25" d="100"/>
        <a:sy n="25" d="100"/>
      </p:scale>
      <p:origin x="0" y="0"/>
    </p:cViewPr>
  </p:sorterViewPr>
  <p:notesViewPr>
    <p:cSldViewPr>
      <p:cViewPr varScale="1">
        <p:scale>
          <a:sx n="53" d="100"/>
          <a:sy n="53" d="100"/>
        </p:scale>
        <p:origin x="-1842"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spcBef>
                <a:spcPct val="0"/>
              </a:spcBef>
              <a:defRPr sz="1300" u="none"/>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spcBef>
                <a:spcPct val="0"/>
              </a:spcBef>
              <a:defRPr sz="1300" u="none"/>
            </a:lvl1pPr>
          </a:lstStyle>
          <a:p>
            <a:pPr>
              <a:defRPr/>
            </a:pPr>
            <a:fld id="{B1469242-60D0-45FC-A4F0-B502C084C2AB}" type="datetimeFigureOut">
              <a:rPr lang="en-US"/>
              <a:pPr>
                <a:defRPr/>
              </a:pPr>
              <a:t>9/10/2019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spcBef>
                <a:spcPct val="0"/>
              </a:spcBef>
              <a:defRPr sz="1300" u="none"/>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spcBef>
                <a:spcPct val="0"/>
              </a:spcBef>
              <a:defRPr sz="1300" u="none"/>
            </a:lvl1pPr>
          </a:lstStyle>
          <a:p>
            <a:pPr>
              <a:defRPr/>
            </a:pPr>
            <a:fld id="{DCF5617A-24BB-4951-85C1-068A64967FCA}"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46:03.6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741 1323 0,'17'0'235,"36"0"-220,0 0-15,53 0 16,-71 0-1,36 18 1,-36-18 0,-17 0-1,17 0 1,0 0 0,18 0-1,-35 0 1,35 0 15,-18 0-31,18 0 16,53 0-1,-36 0 1,36 17 0,-35 1-1,-18-18 1,-18 17-1,18-17 1,-35 0 0,35 0-1,35 18 1,18-18 0,17 0 15,-52 0-16,-18 35 1,52-35 0,-52 0-1,35 0 1,1 18 0,-1-18-1,-18 0 1,72 18-1,-37-18 1,-52 0 0,35 0-1,1 0 17,-19 0-32,1 17 31,17 1-16,-17 0 1,-19-18 0,-16 17-1,-1-17 1,71 18 15,-53-18-31,70 0 16,-88 0-1,18 0 1,-17 35 0,-19-35-1,36 18 1,88-18 15,-17 17-15,-54-17-1,19 18 1,-72-18 0,18 0-1,107 0 1,-54 18 0,-35-1-1,53 19 1,-1-36-1,1 0 1,124 0 0,-142 0-1,-18 17 1,1 1 15,35-18-15,-53 18-1,17 17 1,18-35 0,-52 0-1,17 0 1,158 35 0,-105-17-1,-35-1 1,52-17-1,-52 0 1,-36 0 0,-17 0-1,17 0 48,229-35-48,1 0 1,-142 0 0,54-1-1,105-17 1,-88 0 0,-88 53-1,-88 0 1,34 0-1,-16 0 17,-1 0-32,53 0 15,-53 0 1,-17 0 0,0 0 15,35 0-31,35 0 15,176 0 1,-140 0 0,-18 0-1,35 0 1,-88 0 0,53 0-1,158-70 1,-70 70-1,-35-18 1,-36 18 0,-87 0-1,34 0 1,18 0 0,-17 0-1,0 0 16,34 0-15,-52 0 0,36 0-1,-37 0 1,54-17 0,-53-1-1,71 0 1,34 18-1,-52-17 1,0 17 0,0 0-1,-53 0 1,-18 0 0,36 0 15,-54 0-16,36 0 1,35 0 0,-35 0-1,36 0 1,-19 0 0,18 0-1,-17 0 1,-18 0-1,53 0 1,-53 0 0,17 0-1,18 0 1,0 0 0,-17 0-1,70 0 16,-70 0-15,-36 0 0,18 0-1,0 0 1,-18 0 0,53 0-1,18 0 1,-35 0-1,34 0 1,19 0 0,-1 0-1,1 0 1,35 0 0,-54 0-1,1 0 16,18 0-15,-18 0 0,70-18-1,-35 18 1,-70 0 0,-36 0-1,36 0 1,-19 0-1,1 0 1,-17 0 0,34 0-1,-17 0 1,-18 0 0,36 0 15,-18 0-16,-18 0 1,36 0 0,-18 0-1,0 0 1,-1 0 0,-16 0-1,-19 0 1,54 0-1,-18 0 1,0 0 0,-18 0-1,36 0 1,-19 0 0,-16 0-1,34 0 16,-34 0-15,17 0 0,17 0-1,-35 0 1,36 0 0,-18 0-1,-18 0 1,0 0-1,36 0 1,-18 0 0,-18 0-1,36 0 1,-36 0 0,18 0-1,0 0 16,17 0-15,-34 0 0,17 0-1,17 0 1,-35 0 0,18 0-1,0 0 1,-18 0-1,18 0 1,0 0 0,18 0-1,-36 0 1,36 0 15,-18 0-15,-18 0-1,0 0 1,36 0 0,-18 0-1,-18 0 1,35 0 0,-17 0-1,0 0 1,18 0-1,-36 0 1,18 0 0,18 0-1,-36 0 1,0 0 0,53 0 15,-52 0-16,17 0 1,-1 0 0,19 0-1,-36 0 1,1 0 0,-1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03:17.2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 13952 0,'35'0'344,"18"0"-328,35 0-1,-17 0 1,-18 0-16,-18 0 16,0 0-1,18 0 1,-35 0 0,-1 0-1,36 0 1,-35-17-1,17-1 1,18 0 15,18 1-15,17-18 0,-35 17-1,35 18 1,-53 0-1,-17 0 1,17 0 0,-17 0-1,0 0 1,52-35 0,-35 35-1,-17 0 1,17 0-1,1 0 1,-19 0 93,-17 17 266,0 1-343,0 0-32,0-1 31,18-17-15,-1 0-1,1 0 1,0 18-1,17-1 1,0-17-16,18 18 16,0-18-1,35 0 1,-52 0 0,-19 0-1,19 0 1,-19 0 15,18 0-15,1 0-1,-1 0 1,-17 0 0,35 0 15,-18 0-31,35 0 15,1 0 1,0 0 0,-1 0-1,-17 0 1,18 0 0,17 0-1,0 0 1,-35 0-1,53 0 1,-53 0 0,0 0-1,-1 0 17,1 0-17,0 0 1,18 0-1,-36 0 1,0 0 0,36 0-1,-18 0 1,-18 0 0,18 0-1,18 0 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03:19.3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3634 13917 0,'17'0'312,"19"0"-312,-19 0 16,18 0-16,54 0 15,-36 0 1,105 0 0,-34 0-1,-36 0 1,35 0-1,-52 0 1,-18 0 0,35 0-1,18 0 17,-36 0-17,19 0 1,-19 0-1,1 0 1,35 0 0,17 0-1,-52 0 1,-1 0 0,-35 0-1,1 0 1,17 0-1,17 0 1,-34 0 15,16 0-31,19 0 32,-18 0-17,-18 0 1,36 0-1,-18 0 1,-18 0 0,18 0-1,17 0 1,-34 0 0,34 0-1,-34 0 1,16 0-1,1 0 1,18 0 0,-18 0 15,-18 0-15,36 0-1,-36 0 1,18 0-1,17 0 1,-34 0 0,17 0-1,0 0 1,-1 0 0,19 0-1,-36 0 1,36 0-1,-36 0 1,0 0 0,54 0-1,-54 0 17,18 0-17,0 0 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07:19.2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17392 5062 0,'18'0'281,"-1"0"-281,1 0 15,-1 0 1,36 0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07:22.2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17515 5062 0,'18'0'422,"35"0"-422,0 0 16,-18 0-16,36 0 16,-36 0-1,0 0 1,-17 0-1,0 0 95,-1 0-95,1 0-15,17 0 16,89-35 0,-36 17-1,-53 18 1,0 0 0,1-17 218,17 17-234,-36 0 16,71 0-1,-17 0 1,-36 0-1,-17 0 1,-1 0-16,1 0 78,35 0 125,-18 0-203,1 0 16,-19 0 0,54 0-1,-18 0 1,53 0-1,17 0 1,0 0 0,-34 0-1,-1 0 1,-35 0-16,35 0 16,-17 0-1,-19 0 1,107 0-1,-35 0 1,-36 0 0,0 0 15,-35 0-15,0 0-1,17 0 1,-17 0-1,-17 0 1,34 0 0,-35 0-1,18 0 1,18 0 0,-36 0-1,18 0 1,18 0-1,-18 0 1,-18 0 0,18 0-1,17 0 17,-34 0-17,-1 0 1,53 0-1,-53 0 1,1 0 0,34 0-1,-17 0 1,0 0 0,18 0-1,-36 0 1,18 0-1,17 0 1,-34 0 0,-1 0-1,18 0 17,17 0-17,-17 0 1,0 0-1,0 0 1,0 0 0,0 0-1,18 0 1,-36 0 0,0 0-1,36 0 1,-18 0-1,-18 0 1,35 0 0,-17 0 15,0 0-15,0 0-1,0 0 1,0 0-1,18 0 1,-36 0 0,0 0-1,18 0 1,18 0 0,-36 0-1,35 0 1,-17 0-1,0 0 1,-18 0 0,36 0 15,-18 0-15,-18 0-1,36 0 1,-36 0-1,18 0 1,18 0 0,-36 0-1,18 0 1,17 0 0,-17 0-1,-18 0 1,18 0-1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07:24.7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17480 5662 0,'18'0'250,"35"0"-250,0 0 16,17 0-16,54 0 15,-36 0 1,0 0 0,-70 0-1,17 0 1,-17 0 140,17 0-125,-18 0 48,1 0-79,0 0 15,52 0 1,-17 0-1,-35 0 1,0 0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10:54.8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 9984 0,'0'17'329,"0"1"-267,18 0-31,0-18-31,17 0 16,0 17 0,-17-17-16,52 18 15,-34-18 1,34 0-1,-17 0 1,0 0 0,53 0-1,-53 0 1,17 0 0,-17 0-1,-53 17 1,18-17 15,52 0 0,-17 0-15,0 0 0,-17 0-1,-1 0 1,35 0-1,-52 0 1,0 0-16,35 36 16,-18-36-1,-35 17 48,17-17-48,19 0 1,-19 0-16,1 0 47,17 0 94,-17 0-126,0 0-15,105 0 16,71 0 15,-35 0-15,0 0-1,123 0 1,-159 0 0,-35 0-1,-17 0 1,-36 0-16,18 0 15,-18 0 1,18 0 0,18 0-1,-18 0 17,-18 0-32,36 0 15,-36 0 1,18 0 15,17 0-15,-34 0-1,17 0 1,0 0 0,-1 0-1,1 0 1,18 0-1,-18 0 1,-18 0 0,0 0-1,36 0 1,-18 0 0,-18 0-1,36 0 16,-18 0-15,0 0 0,-1 0-1,1 0 1,0 0 0,18 0-1,-36 0 1,18 0-1,-18 0 1,36 0 0,-36 0-1,18 0 1,18 0 0,-18 0-1,-18 0 1,35 0 15,-17 0-15,-17 0-1,34 0 1,-35 0 0,18 0-1,18 0 1,-36 0-1,36 0 1,-36 0 0,36 0-1,-36 0 1,18 0 0,17 0 15,-34 0-16,17 0 1,17 0 0,-35 0-1,36 0 1,-18 0 0,0 0-1,-18 0 1,36 0-1,-19 0 1,-16 0 0,34 0-1,-34 0 1,17 0 0,-1 0-1,1 0 16,18 0-15,-36 0 0,36 0-1,-36 0 1,18 0 0,17 0-1,-34 0 1,-1 0-1,53 0 1,-52 0 0,16 0-1,1 0 1,18 0 0,-36 0-1,36 0 16,-36 0-15,18 0 0,-18 0-1,36 0 1,-36 0 0,18 0-1,18 0 1,-19 0-1,1 0 1,18 0 0,-36 0-1,0 0 1,36 0 0,-18 0-1,-18 0 1,18 0 15,18 0-15,-36 0-1,18 0 1,17 0 0,-17 0-1,-17 0 1,34 0-1,-17 0 1,-18 0 0,36 0-1,-18 0 1,-18 0 0,36 0-1,-36 0 16,18 0-15,0 0 0,17 0-1,-34 0 1,34 0 0,-17 0-1,-18 0 1,1 0-1,34 0 1,-17 0 0,0 0-1,18 0 1,-18 0 0,-18 0-1,35 0 16,-34 0-15,17 0 0,17 0-1,-35 0 1,1 0 0,34 0-1,-17 0 1,0 0-1,0 0 1,18 0 0,-36 0-1,0 0 1,36 0 0,-18 0-1,-18 0 1,35 0 15,-17 0-15,0 0-1,-18 0 1,36 0 0,-18 0-1,-18 0 1,36 0-1,-36 0 1,18 0 0,18 0-1,-36 0 1,18 0 0,0 0-1,17 0 1,-35 0-1,36 0 17,-18 0-17,-18 0 1,36 0 0,-36 0-1,18 0 1,0 0-1,0 0 1,0 0 0,-18 0-1,36 0 1,-19 0 0,-16 0-1,34 0 1,-17 0 15,0 0-15,0 0-1,0 0 1,-18 0 0,53 0-1,-52 0 1,-1 0-1,0 0 1,36 0 0,-18 0-1,0 0 1,17 0 0,-17 0-1,-18 0 1,36 0 15,-36 0-15,18 0-1,18 0 1,-36 0 0,18 0-1,17 0 1,-34 0-1,17 0 1,0 0 0,-18 0-1,18 0 1,-18 0 0,36 0-1</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14:32.0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2152 16281 0,'18'0'234,"34"0"-234,19 0 0,0 0 16,-36 0-1,18 0 1,-36 0 15,1 0 32,0 0-48,-1 0 1,1 0-16,17 0 16,36-18-1,35 18 1,17-18-1,1 18 1,17 0 0,-18 0-1,-35 0 1,18 0 0,-53 0 15,0 0-16,0 0 1,-18 0 0,-17 0-16,35 0 15,0 0 1,17 0 0,71 0-1,53 0 1,-88 0-1,18 0 1,-36 0 0,-18 0-1,54 0 1,35 0 15,-53 0-15,-1 0-1,-52 0 1,0 0 0,53 0-1,-35 0 1,-19 0 0,1 0-1,36 0 1,-36 0-1,-18 0 1,35 0 0,-17 0-1,0 0 1,18 0 15,-36 0-15,18 0-1,17 0 1,-34 0 0,-1 0-1,18 0 1,0 0 0,0 0-1,-18 0 1,36 0-1,-18 0 1,-18 0 0,35 0-1,-17 0 1,-17 0 15,34 0-15,-35 0-1,36 0 1,-18 0 0,0 0-1,0 0 1,17 0 0,-34 0-1,-1 0 1,18 0-1,17 0 1,-34 0 0,16 0-1,19 0 17,-18 0-32,-18 0 31,36 0-16,-36 0 1,18 0 0,18 0-1,-36 0 1,18 0 0,17 0-1,-34 0 1,16 0-1,1 0 1,18 0 0,-36 0-1,18 0 1,18 0 15,-36 0-15,0 0-1,36 0 1,-18 0 0,-18 0-1,36 0 1,-19 0 0,1 0-1,18 0 1,-36 0-1,18 0 1,18 0 0,-36 0-1,18 0 1,-18 0 15,36 0-15,-18 0-1,0 0 1,17 0 0,-35 0-1,1 0 1,52 0 0,-53 0-1,0 0 1,36 0-1,-18 0 1,-18 0 0,36 0-1,-18 0 1,0 0 0,-18 0 15,35 0-16,-34 0 1,34 0 0,-17 0-1,-18 0 1,18 0 0,18 0-1,-36 0 1,18 0-1,18 0 1,-18 0 0,-18 0-1,35 0 17,-17 0-17,-17 0 1,34 0-1,-35 0 1,18 0 0,0 0-1,0 0 1,18 0 0,-36 0-1,36 0 1,-36 0-1,0 0 1,53 0 0,-52 0-1,-1 0 1,35 0 15,-17 0-15,0 0-1,-17 0 1,34 0 0,-17 0-1,-18 0 1,36 0 0,-18 0-1,-18 0 1,36 0-1,-36 0 1,35 0 0,-17 0-1,0 0 1,0 0 0,18 0 15,-36 0-16,18 0 1,-18 0 0,36 0-1,-36 0 1,36 0 0,-18 0-1,-1 0 1,-34 0-1,53 0 1,-18 0 0,-18 0-1,35 0 1,-34 0 0,17 0-1,17 0 16,-17 0-15,0 0 0,0 0-1,0 0 1,-18 0 0,-17 0-1,52 0 1,-17 0-1,0 0 1,0 0 0,18 0-1,-36 0 1,35 0 0,-34 0 15,17 0-16,17 0 1,-35 0 0,18 0-1,18 0 1,-36 0 0,18 0-1,0 0 1,18 0-1,-36 0 1,35 0 0,-17 0-1,-17 0 1,34 0 15,-35 0-15,18 0-1,0 0 1,0 0 0,0 0-1,0 0 1,18 0 0,-36 0-1,0 0 1,53 0-1,-52 0 1,-1 0 0,53 0-1,-53 0 1,18 0 0,0 0 15,18 0-16,-36 0 1,0 0 0,36 0-1,-18 0 1,-18 0 0,36 0-1,-18 0 1,-18 0-1,18 0 1,17 0 0,-17 0-1,-18 0 1,36 0 15,-36 0-31,18 0 31,18 0-15,-36 0 0,18 0-1,18 0 1,-36 0 0,18 0-1,17 0 1,-17 0-1,-18 0 1,36 0 0,-18 0-1,-18 0 1,18 0 0,0 0 15,0 0-16,0 0 1,17 0 0,-34 0-1,17 0 1,17 0 0,-35 0-1,1 0 1,34 0-1,-17 0 1,0 0 0,0 0-1,18 0 17,-36 0-32,0 0 15,36 0 16,-18 0-15,-18 0 0,35 0-1,-17 0 1,-17 0 0,34 0-1,-35 0 1,36 0-1,0 0 1,-36 0 0,18 0-1,17 0 1,-34 0 0,17 0-1,-18 0 16,35 0-15,-34 0 0,17 0-1,17 0 1,-17 0 0,-18 0-1,36 0 1,-18 0-1,-18 0 1,36 0 0,-36 0-1,18 0 1,17 0 15,-17 0-15,0 0-1,0 0 1,0 0 0,-18 0-1,18 0 1,18 0 0,-36 0-1,0 0 1,36 0-1,-18 0 1,0 0 0,17 0-1,-17 0 1,-18 0 0,36 0 15,-36 0-16,18 0 1,18 0 0,-36 0-1,-17 0 1,17 0 0,-17 0 15,17 0-16,0 0 1,36 0 0,-36 0-1,18 0 1,0 0 0,-18 0-1,0 0 1,18 0 15,-17 0-15,17 0-1,-18 0-15,0 0 16,0 0 0,18 0-1,0 0 1,0 0-1,18 0 1,-18 0 0,-1 0-1,-16 0 1,34 0 0,-17 0 15,-17 0-31,34 0 31,1 0-15,-54 0-1,54 0 1,-18 0 0,0 0-1,-18 0 1,35 0-1,-34 0 1,17 0 0,17 0-1,-34 0 1,16 0 0,19 0-1,-36 0 16,18 0-15,18 0 0,-18 0-1,-18 0 1,35 0 0,-17 0-1,-17 0 1,-1 0-1,36 0 1,-36 0 0,53 0-1,-53 0 1,18 0 0,18 0 15,-18 0-31,-18 0 31,0 0-15,36 0-1,-18 0 1,-18 0 0,36 0-1,-19 0 1,1 0-1,-17 0 1,34 0 0,-17 0-1,-18 0 1,36 0 0,-36 0-1,18 0 16,18 0-15,-36 0 0,36 0-1,-19 0 1,1 0 0,-17 0-1,34 0 1,-17 0-1,-18 0 1,36 0 0,-18 0-1,-18 0 1,36 0 15,-18 0-31,0 0 31,-18 0-15,35 0 0,-17 0-1,-17 0 1,-1 0-16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34:26.2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20673 3263 0,'53'0'204,"0"0"-189,35-17-15,-35 17 16,53 0-1,-18 0 1,88 0 0,-70 0-1,-35 0 1,-19 0 0,19 0-1,-18 0 1,-18 0-1,71 0 1,-88 0 0,17 0-1,71 0 1,-53 0 0,70 0-1,-17 0 16,17 0-15,-52 0 0,-18 0-1,53 0 1,-36 0 0,-34 0-1,52 0 1,-18 0-1,-17 0 1,53-18 0,-88 18-1,17 0 1,36 0 0,-36 0 15,-18 0-16,72 0 1,-54 0 0,53 0-1,-17 0 1,87-18 0,-52 18-1,-35 0 1,35-17-1,-89 17 1,1 0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45:58.7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8714 10354 0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8:02:40.6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247 2117 0,'18'0'359,"17"0"-343,-18 0-16,72 0 15,-72 0 1,1 0 0,0 0-1,-1 0 1,19 0 0,69 0-1,1 0 1,-88 0-1,-1 0 1,36 0 15,0 0-15,71 0-16,-1 17 31,-17-17-15,35 0-1,-70 0 1,-18 0-16,70 0 16,36 0-1,-18 0 1,18 0 0,-36 0 15,-17 0-31,35 0 15,-88 0 1,0 0 15,18 0-15,-19 0 0,1 18-1,-17-18 1,34 0-1,-35 0 1,36 0 0,-18 0-1,18 0 1,-54 0 0,54 0-1,-18 0 1,-18 0-1,35 0 1,-17 0 0,18 0 15,-36 0-15,18 0-1,-18 0 1,36 0-1,-36 0 1,18 0 0,0 0-1,0 0 1,-18 0 0,18 0-1,18 0 1,-36 0 15,0 0-15,53 0-1,-52 0 1,17 0 0,0 0-1,0 0 1,-1 0-1,19 0 1,-53 0 0,35 0-1,17 0 1,-35 0 0,18 0-1,0 0 1,18 0-1,-36 0 17,18 0-32,18 0 31,-36 0-15,0 0-1,36 0 1,-18 0-1,-1 0 1,1 0 0,-17 0-1,17 0 1,17 0 0,-35 0-1,1 0 1,34 0-1,-34 0 1,16 0 15,-16 0-15,34 0 0,-17 0-1,-18 0 1,18 0-1,0 0 1,-17 0 0,34 0-1,-35 0 1,36 0 0,-18 0-1,0 0 1,-18 0-1,36 0 17,-18 0-17,-18 0 1,35 0 0,-17 0-1,-17 0 1,16 0-1,19 0 1,-18 0 0,0 0-1,0 0 1,0 0 0,-18 0-1,36 0 1,-36 0-1,53 0 17,-53 0-17,18 0 1,0 0 0,0 0-1,0 0 1,-18 0-1,18 0 1,18 0 0,-36 0-1,0 0 1,36 0 0,-18 0-1,0 0 1,17 0-1,-17 0 1,-18 0 15,36 0-15,-36 0 0,18 0-1,0 0 1,0 0-1,-18 0 1,53 0 0,-52 0-1,-1 0 1,36 0 0,-36 0-1,18 0 1,0 0-1,0 0 1,0 0 15,-1 0-15,19 0 0,-36 0-1,18 0 1,18 0-1,-36 0 1,18 0 0,17 0-1,-34 0 1,17 0 0,0 0-1,17 0 1,-35 0-1,18 0 1,18 0 0,-36 0-1,18 0 17,18 0-17,-36 0 1,18 0-1,0 0 1,0 0 0,0 0-1,17 0 1,-35 0 0,18 0-1,-17 0 1,34 0-1,-52 0 1,52 0 15,-17 0-15,0 0 0,-18 0-1,54 0 1,-54 0-1,0 0 1,36 0 0,-54 0-1,19 0 1,-19-18 0,1-17-1,0 17 1,-18 1-1,35-36 1,-17 18 0,34 17 15,1 18-15,0 0-1,0 0 1,18 0-1,-36 35 1,18 0 0,18 18-1,-19-35 1,19 35 0,-36-35-1,18-1 1,0-17-1,0 0 1,18 0 15,-36 0-15,0 0 0,36 18-1,-18-1 1,-18-17-1,35 18 1,1 0 0,-18-18-1,0 0 1,-18 0 0,0 35-1,36-35 1,-18 0-1,0 0 17,17 0-17,-17 0 1,-17 0 0,16 0-1,19 0 1,-36 0-1,1 0 1,34 0 0,-17 0-1,18 0 1,-19 0 0,1 0-1,-17 0 1,34 0-1,-34 0 1,16 0 15,-16 0-15,34 0 0,-17 0-1,0 0 1,0 0-1,0 0 1,0 0 0,17 0-1,-34 0 1,-1 0 0,36 0-1,-19-18 1,19 1 15,-36 17-31,36-18 16,-36 18 15,36-18-15,-36-17-1,18 18 1,17-19-1,-17 19 1,-17-1 0,17 18-1,17 0 1,-35-18 0,36 18-1,-36-17 1,36 17-1,-36 0 1,36 0 15,-19 0-15,-16 0-16,34 0 31,-34 0-15,17 0-1,-18 0 1,35 0 0,-17 0-1,0 0 1,18 0 0,-36 0-1,18 0 1,-18 0-1,36 0 1,-18 0 15,17 0-15,-34 0 0,16 0-1,19 0 1,-36 0-1,18 0 1,-18 0 0,54 35-1,-19 0 1,-52-17 0,52 17-1,-17 0 1,-17-17-1,34 0 1,-35-18 0,54 0 15,-54 0-15,18 0-1,0 0 1,17 0-1,-34 0 1,-1 0 0,35 0-1,-17 0 1,-17 0 0,34 0-1,-17 0 1,0 0-1,0 0 1,0 0 0,0 0 15,-18 0-15,36 0-1,-36 0 1,35-18-1,-17 0 1,0-17 0,0 35-1,-18 0 1,36 0 0,-36-17-1,18 17 1,18 0-1,-18 0 1,-18 0 0,53 0-1,-53 0 17,1 0-17,34 0 1,-34 0-1,16 0 1,19 0 0,-36 0-1,18 0 1,0 0 0,18 0-1,-36 0 1,18 0-1,17-18 1,-34 18 0,17 0-1,17 0 17,-35 0-17,18 0 1,18 0-1,-36 0 1,18 0 0,18 0-1,-18 0 1,-18 0 0,35 0-1,-17 0 1,-17 0-1,34 0 1,-35 0 0,18 0-1,0 0 17,0 0-17,18 0 1,-36 0-1,36 0 1,-36 0 0,0 0-1,53 0 1,-52 0 0,-1 0-1,35 0 1,-17 0-1,0 0 17,-17 0-32,34 0 15,-17 0 17,-18 0-17,36 0 1,-18 0-1,-18 0 1,36 0 0,-36 0-1,35 0 1,-17 0 0,0 0-1,0 0 1,0 0-1,0 0 1,-18 0 0,18 0 15,18 0-15,-36 0-1,36 0 1,-36 0-1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49:36.2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12118 16034 0,'35'0'422,"-17"0"-406,35 0-16,-18 0 31,-17 0-15,-1 0-1,160-18 1,-54 18 0,-70 0-1,-18 0 1,-17 0 0,0 0 30,-18 18 48,17-18-47,36 0 31,18 0-78,-36 0 16,0 0-16,1 0 15,-1 0 1,-18 0 0,1 0 109,53 0-94,52 0-15,18 0-1,-105 0 1,69 0-1,-52 0 1,-17 0 0,-1 0-1,-18 0 79,-17 17-78,18-17-1,35 0-15,18 0 16,-1 0 0,-52 0-16,-1 0 15,19 0 1,-19 0 62,19 0-47,-1 0-15,106 0-1,-70 0 1,-19 0 0,54 0-1,-88 0-15,70 0 16,-17 18 0,-1 0-1,-52-18 1,17 0-1,-17 0 110,17 0-125,0 0 16,106 0 0,-105 0-1,17 0 1,0 0 0,-18 0-1,0 0 79,-17 0-63,17 0-15,18 0-1,18 0 1,-36 0 0,0 0-1,18 0 1,-35 0 0,-1 0 46,19 0 32,34 0-79,1 0 1,-18 0 0,-18 0-1,35 0 1,36 0 0,-70 0-1,-1 0-15,18 0 16,-18 0-1,36 0 1,-19 0 0,-16 0-1,17 0 17,70 0-17,1 0 1,-54 0-1,107 0 1,-36 0 0,-71 0-1,18 0 1,-35 0 0,0 0-1,0 0 1,0 0-1,0 0 1,18 0 0,-36 0 15,18 0-15,17 0-1,-34 0 1,-1 0-1,18 0 1,17 0 0,1 0-1,-53 0 1,52 0 0,-17 0-1,-18 0 1,36 0-1,-18 0 1,-18 0 0,36 0-1,-36 0 17,18 0-32,17 0 31,-17 0-16,-17 0 1,16 0 0,19 0-1,-36 0 1,18 0 0,18 0-1,-36 0 1,18 0-1,18 0 1,-36 0 0,18 0-1,17 0 17,-17 0-17,-18 0 1,36 0-1,-36 0 1,18 0 0,-18 0-1,36 0 1,-18 0 0,0 0-1,0 0 1,0 0-1,0 0 1,17 0 0,-35 0-1,18 0 17,18 0-17,-36 0 1,0 0-1,36 0 1,-18 0 0,0 0-1,-18 0 1,53 0 0,-52 0-1,-1 0 1,35 0-1,-34 0 1,17 0 0,17 0-1,-35 0 17,36 0-17,-18 0 1,0 0-1,-18 0 1,36 0 0,-18 0-1,-18 0 1,35 0 0,-17 0-1,-17 0 1,17 0-1,-1 0 1,19 0 0,-36 0-1,36 0 1,-36 0 15,18 0-15,18 0-1,-36 0 1,18 0 0,17 0-1,-34 0 1,34 0 0,-17 0-1,0 0 1,-18 0-1,18 0 1,18 0 15,-36 0-31,0 0 16,54 0 15,-54 0-15,18 0-1,0 0 1,17 0 0,-35 0-1,36 0 1,-36 0 0,18 0-1,18 0 1,-36 0-1,0 0 1,18 0 0,18 0 15,-18 0-31,0 0 31,17 0-15,-35 0-1,1 0 1,34 0 0,-17 0-1,0 0 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8:02:46.7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212 2946 0,'123'35'203,"89"0"-187,52 18-16,142 35 31,-194-35-16,35-17 1,-159-36 0,-70 0-1,17 0 1,-18 0 0,19 0 30,-19 0-30,36 0-16,106-18 16,-124 18-16,53 0 15,-17 0 17,17 0-17,0 0 1,-52 0-1,17 0 1,17 0 0,-17 0-1,18 0 1,-1 0 0,18-18-1,142-70 1,34 35-1,-176 36 1,1 17 0,17 0-1,-36 0 1,-17 0 15,-18 0-15,36 0-1,-18 0 1,-18 0 0,53 0-1,-35 0 1,0 0 0,18 0-1,-36-18 1,35 18-1,1 0 1,-36 0 0,18 0-1,0 0 17,0 0-17,0 0 1,0 0-1,0 0 1,0 0 0,-18 0-1,36 0 1,-19 0 0,-16 0-1,34 0 1,-17 0-1,0 0 1,0 0 0,0 0-1,0 0 17,17-18-17,-34 18-15,34 0 31,-17 0-15,-18 0 0,1 0-1,34 0 1,-17 0 0,18-17-1,-54 17 1,72 0-1,-54 0 1,0 0 0,36-18-1,-1 18 17,1 0-17,-36 0 1,18 0-1,0 0 1,35 0 0,-53 0-1,36 0 1,-1 0 15,-34 0-31,-1 0 16,36-18-1,-1 18 1,-17 0 0,35-17-1,-52 17 1,16 0 0,1 0 15,18 0-16,-36 0 1,0 0 0,36 0-1,0 0 1,-36 0 0,18 0-1,17 0 1,-34 0-1,17-18 1,17 18 0,1 0-1,-36 0 1,35 0 0,-17 0-1,-17 0 16,34 0-15,-17 0 0,-18 0-1,36 0 1,0 0 0,-36 0-1,35 0 1,-34 0-1,17 0 1,-18 0 0,35 0-1,-17 0 1,-17 0 0,34 0 15,-35 0-16,18-18 1,36 18 0,-54 0-1,0 0 1,36 0 0,-18 0-1,-18 0 1,35 0-1,-34 0 1,34 0 0,-17 0-1,18 0 1,-18 0 15,-18 0-15,35 0-1,-34 0 1,17 0 0,17 0-1,-35 0 1,36-17 0,-18 17-1,0 0 1,-18 0-1,36 0 1,-18 0 0,-18 0 15,35 0-15,-34 0-1,17 0 1,0 0-1,17 0 1,-17 0 0,0 0-1,0 0 1,-18 0 0,18 0-1,18 0 1,-36 0-1,35 0 1,-34 0 0,17 0-1,0 0 1,-18 0 15,53 0-15,-53 0-1,36 0 1,-36 0 0,18 0-1,-18 0 1,54 0 0,-54 0-1,35 0 1,-34 0-1,17 0 1,-1 0 0,19 0-1,-36 0 1,18 0 15,18 0-15,-36 0-1,0 0 1,36 0 0,-18 0-1,0 0 1,0 0 0,17 0-1,-35 0 1,1 0-1,34 0 1,-17 0 0,-17 0-1,34 0 1,-35 0 15,36 0-15,-18 0-1,0 0 1,0 0 0,-18 0-1,35 0 1,-34 0 0,17 0-1,-36 0-15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8:04:01.3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3104 9331 0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8:11:54.8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1834 16827 0,'142'0'157,"69"0"-142,107 0-15,158 0 32,-194 0-32,-105 0 15,193 36 1,-123-1-1,-53 18 1,123 18 0,-193-36-1,-18-35 1,-18 0 0,-35 0-1,0 0 1,35 0-1,-53 0 1,18 0 0,18 0-1,-36 0 17,36 0-17,-1 0 1,-35 0-1,36 0 1,-18 0 0,0 0-1,-18 0 1,53 0 0,-35 0-1,-18 0 1,18 0-1,53 0 1,18-71 0,-1 54-1,283-89 1,-194 70 15,-124 36-15,18 0-1,-54 0 1,19 0 0,-36 0-1,18 0 1,-18 0 0,36 0-1,-36 0 1,18 0-1,0 0 1,18 0 0,-36 0-1,18 0 17,17 0-17,-34 0 1,17 0-1,17 0 1,-35 0 0,36 0-1,-18 0 1,-18 0 0,18 0-1,18 0 1,-18 0-1,-18 0 1,0 0 0,18 0-1,18 0 17,-36 0-17,35 0 1,-17 0-1,-17 0 1,34 0 0,-34 0-1,34 0 1,-17 0 0,-18 0-1,1 0 1,34 0-1,-17 0 1,18 0 15,-36 0-15,18 0-16,-18 0 31,0 0-15,36 0-1,-18 0 1,17 0 0,-34 0-1,-1 0 1,18 0 0,0 0-1,0 0 1,17 0-1,-35 0 1,18 0 0,-17 0-1,17 0 17,17 0-17,-17 0 1,-18 0-1,36 0 1,-18 0 0,-18 0-1,36 0 1,-36 0 0,18 0-1,17 0 1,-34 0-1,34 0 1,-17 0 0,0 0-1,-18 0 17,36 0-17,-18 0 1,-18 0-1,36 0 1,-36 0 0,53 0-1,-70 0 1,35 0 0,17 0-1,-34 0 1,34 0-1,-35 0 1,18 0 0,18 0-1,-36 0 1,18 0 15,18 0-15,-36 0-1,18 0 1,0 0 0,17 0-1,-17 0 1,0 0 0,-18 0-1,18 0 1,-17 0-1,34 0 1,-17 0 0,18 0 15,-36 0-31,18 0 31,0 0-15,17 0-1,-34 0 1,16 0 0,19 0-1,-36 0 1,1 0 0,16 0-1,19 0 1,-36 0-1,1 0 1,34 0 0,-17 0-1,-18 0 1,36 0 15,-36 0-15,36 0-1,-18 0 1,-18 0 0,35 0-1,-17 0 1,0 0 0,-17 0-1,34 0 1,-17 0-1,-18 0 1,36 0 0,-18 0-1,-18 0 17,36 0-17,-36 0 1,35 0-1,-34 0 1,34 0 0,-17 0-1,18 0 1,-36 0 0,18 0-1,-18 0 1,36 0-1,-36 0 1,18 0 0,18 0-1,-19 0 1,-16 0 15,34 0-15,-17 0-1,-18 0 1,36 0 0,-36 0-1,18 0 1,18 0 0,-36 0-1,36 0 1,-18 0-1,-1 0 1,-16 0 0,34 0 15,-17 0-15,-35 0-1,35 0 1,17 0-1,-17 0 1,-17 0 0,34 0-1,-35 0 1,18 0 0,-17 0-1,34 0 1,-17 0-1,18 0 1,-36 0 0,18 0-1,0 0 17,17 0-17,-34 0 1,16 0-1,19 0 1,-36 0 0,1 0-1,16 0 1,19 0 0,-18 0-1,0 0 1,0 0-1,0 0 1,17 0 15,-34 0-31,-1 0 32,18 0-17,17 0 1,-34 0-1,34 0 1,-17 0 0,0 0-1,0 0 1,17 0 0,-34 0-1,-1 0 1,36 0-1,-19 0 1,-16 0 0,34 0 15,-17 0-31,0 0 31,0 0-15,0 0-1,0 0 1,-18 0 0,36 0-1,-36 0 1,18 0 0,17 0-1,-34 0 1,17 0-1,0 0 1,17 0 0,-35 0-1,18 0 1,18 0 15,-36 0-15,36 0-1,-18 0 1,-18 0 0,35 0-1,-34 0 1,17 0 0,0 0-1,17 0 1,-35 0-1,18 0 1,18 0 0,-36 0-1,0 0 17,36 0-17,-18 0 1,0 0-1,0 0 1,0 0 0,0 0-1,17 0 1,-35 0 0,18 0-1,18 0 1,-36 0-1,18 0 1,-18 0 0,18 0-1,0 0 1,18 0 15,-18 0-15,0 0-1,-1 0 1,-16 0 0,34 0-1,-17 0 1,0 0 0,0 0-1,-18 0 1,36 0-1,-18 0 1,0 0 0,-18 0-1,36 0 17,-19 0-17,-16 0-15,34 0 31,-34 0-15,16 0 0,19 0-1,-36 0 1,36 0 0,-18 0-1,0 0 1,-18 0-1,18 0 1,17 0 0,-34 0-1,-1 0 1,36 0 15,-19 0-15,1 0-1,0 0 1,18 0 0,-36 0-1,0 0 1,36 0 0,-18 0-1,17 0 1,-34 0-1,17 0 1,0 0 0,-1 0-1,1 0 1,0 0 15,18 0-15,-36 0-1,0 0 1,54 0 0,-54 0-1,0 0 1,36 0 0,-36 0-1,36 0 1,-19 0-1,1 0 1,0 0 0,-17 0-1,34 0 1,-35 0 0,18 0 15,-35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49:42.2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12224 16898 0,'53'0'500,"-18"0"-485,0 0-15,0 0 16,1 0 0,17 0 15,17 0-31,-34 0 31,-19 0-15,1 0-1,-1 0 79,72-18-78,16-17-16,37 17 15,-125 18 1,1 0-16,52 0 16,-34 0 15,34 0-16,-34 0 1,34 0 0,-17 0-1,18 0 1,-36 0 0,71 0-1,-36 0 1,89-17-1,-36 17 1,89-35 0,-124 35-1,18 0 1,-53 0 15,0 0-15,0 0-1,17 0 1,-34 0 0,17 0-1,17 0 1,-35 0 0,1 0-1,34 0 1,-17 0-1,0 0 1,18 0 0,-18 0-1,-18 0 1,0 0 0,36 0 15,-18 0-16,-18 0 1,35 0 0,-17 0-1,0 17 1,18 1 0,-36-1-1,18 1 1,18 0-1,-36-18 1,18 0 0,17 0-1,-17 0 17,-17 0-32,-1 0 31,35 0-16,-17 0 1,-17 0 0,34 0-1,1 0 1,-54 0 0,54 0-1,-18 0 1,0 0-1,17 0 1,-34 0 0,16 0-1,19 0 1,-36 0 0,1 0-1,16 0 16,19 0-15,-36 0 0,36 0-1,-18 0 1,0 0 0,-18 0-1,36 0 1,-19 0-1,-16 0 1,34 0 0,-34 0-1,16 0 1,19 0 0,-36 0 15,18 0-16,35 0 1,-52 0 0,-1 0-1,18 0 1,17 0 0,-34 0-1,17 0 1,17 0-1,-35 0 1,18 0 0,18 0-1,-18 0 1,-18 0 0,36 0 15,-36 0-16,18 0 1,17 0 0,-34 0-1,17 0 1,0 0 0,-1 0-1,1 0 1,-35 0-1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50:37.748"/>
    </inkml:context>
    <inkml:brush xml:id="br0">
      <inkml:brushProperty name="width" value="0.05292" units="cm"/>
      <inkml:brushProperty name="height" value="0.05292" units="cm"/>
      <inkml:brushProperty name="color" value="#FF0000"/>
    </inkml:brush>
  </inkml:definitions>
  <inkml:trace contextRef="#ctx0" brushRef="#br0">8625 5380 0,'36'17'234,"17"36"-234,17 36 0,-17-54 16,35 35 0,-52-17-16,-19-35 15,1 17 1,-18-17-1,123 70 17,-52-17-17,17-36 1,-17 18 0,-54-18-1,19-35 1,16 18-1,54 17 1,-18 18 0,-17-35-1,0 35 1,-54-53 0,-17 17-1</inkml:trace>
  <inkml:trace contextRef="#ctx0" brushRef="#br0" timeOffset="2569.614">9578 5450 0,'-53'53'234,"-18"0"-218,-34 35-16,-72 1 16,-34 16-1,87-34 1,36-18 0,17-18-1,36 0-15,17 36 16,-17 0-1,0-18 17,0-18-17,-1-18 1,19 36 0,17-17-1,0-19 1</inkml:trace>
  <inkml:trace contextRef="#ctx0" brushRef="#br0" timeOffset="5859.856">18715 5697 0,'17'0'250,"-17"36"-250,18-1 15,17 35 1,-35-52-16,18 0 16,-18 17-1,0-17 1,0 17-1,0 0 1,0-17 62,18-18-62,17 0-1,-35 17 1,0 1 15,0 17 16,0-17-16,18-18-31,-18 18 63,0-1-47,0 1 46,17-18 63,1 0-94,0-18 1,17-17-32,141-36 15,195-105 1,-142 35-1,18-53 1,-141 106-16,52 0 16,-105-1-1,-17 54 1,-36 17 0,0 1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52:58.5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1887 13670 0,'18'0'813,"17"0"-813,1 0 15,16 0-15,54 0 16,-35 18 0,70-1-1,-35-17 16,-53 0-15,-18 0 0,36 0-1,-1 18 1,36-18 0,-53 0-1,-18 0 1,-17 0-1,-18 18 1,17-18 47,19 0-48,-1 0-15,36 0 16,-54 0-1,18 0 1,-17 0 31,17 0-31,177 0-1,-89 0-15,54 0 16,-89 0-1,0 0 1,0 0 0,-70 0-1,0 0 17,-1 0-17,124 0 1,1 0-1,-107 35 1,71-35 0,-36 0-1,1 0 1,-36 0 0,-17 0 15,35 0-16,35 0 1,88 0 0,-52 0-1,17 0 1,-71 0 0,-34 0-1,-19 0 1,1 0-16,-18 18 47,35-18-16,0 0-15,54 0-1,-36 0 1,70 0-1,-35 17 1,-52-17 0,-1 0-1,-18 0 63,72 18 235,87-18-297,36 18-16,123 52 15,-212-52 1,-52-18-16,35 17 15,-53-17 1,-18 0 0,-17 0-1,17 0 251,35 0-250,89 0-16,106-17 15,-195 17 1,-34 0-1,-1 0 1,106-36 281,106 1-297,-106 18 16,35-1-1,-123 18-15,-17 0 16,34 0-1,36-18 1,-53 18 0,-18 0-1,-17 0 79,17 0-47,106-17-31,71-36-16,-36-18 15,1 53 1,-142 18-16,18 0 15,-36 0 1,1 0 0,0 0-1,-1 0 79,19 0-78,17 0-1,-36 0 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53:05.9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 14446 0,'70'-17'250,"54"-1"-250,-54 0 16,89 18-1,-71-17 1,-35 17-1,-35 0 1,0 0 0,-1 0 46,18 0-31,-17 0-15,159 0-16,17 0 16,-124 0 15,-35 0-31,1 0 16,-19 0-1,1 0 1,0 0 15,52 0-15,1 35-1,-36-35 1,0 35 0,-17-35-1,0 18 1,105 0-1,-35-18 1,53 17 0,-88-17-1,-18 0 1,1 0 0,-19 0 46,19 0-46,52 0-16,124 0 15,-142 0 1,-52 0 0,35 0-1,17 0 1,71 0-1,-88 0 1,0 0 15,-35 0-15,-1 0 203,1 0-204,35 0 1,0 0-16,-18 0 31,53 0-15,-35 0-1,0 0 1,0 0 0,-18 0-16,18 0 15,53 18 1,265-18 0,-248 0-1,-52 0 1,17 0 15,-35 0-15,-18 0-1,36 0 1,-19 0 0,1 0-1,-17 0 1,34 0-1,1 0 1,-36 0 0,36 0-1,-36 0 1,18 0 0,17 0-1,-17 0 1,0 0-1,18 0 17,-36 0-17,0 0 1,36 0 0,-18 0-1,-18 0 1,18 0-1,0 0 1,0 0 0,0 0-1,0 0 1,17 0 0,-35 0-1,36 0 1,-36 0-1,18 0 17,18 0-17,-36 0 1,18 0 0,18 0-1,-36 0 1,18 0-1,17 0 1,-17 0 0,-18 0-1,18 0 1,18 0 0,-36 0-1,0 0 1,36 0-1,-18 0 1,0 0 15,17 0-15,-34 0 0,17 0-1,17 0 1,-35 0-1,18 0 1,18 0 0,-36 0-1,0 0 1,36 0 0,-18 0-1,0 0 1,0 0-1,17 0 1,-34 0 15,-1 0-15,35 0 0,-17 0-1,-17 0 1,34 0-1,-17 0 1,0 0 0,0 0-1,0 0 1,-18 0 0,53 0-1,-52 0 1,-1 0-1,35 0 17,-17 0-17,-17 0 1,17 0 0,-1 0-1,19 0 1,-36 0-1,36 0 1,-18 0 0,-18 0-1,36 0 1,-36 0 0,18 0-1,17 0 1,-34 0 15,34 0-31,-35 0 31,36 0-15,-36 0 0,18 0-1,18 0 1,-36 0-1,18 0 1,18 0 0,-36 0-1,18 0 1,0 0 0,17 0-1,-35 0 1,36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53:10.7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476 15222 0,'18'0'422,"35"0"-406,53 0-1,35 18 1,-106-18-16,71 18 16,-36-18 15,-34 0-15,17 0-1,-36 0 16,-17 17 407,36-17-360,-19 0-62,18 0-16,-17 0 15,0 0 1,-1 0 0,1 0-1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6:53:13.0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1270 15275 0,'35'18'234,"-17"-18"-218,17 18-16,36-18 16,-36 17-1,18 1 1,35-18-1,-53 0 1,36 17 0,-53-17-1,35 0 1,52 0 0,-87 0-1,17 0 1,18 0-1,-35 18 1,-1-18 109,1 0-125,35 0 16,18 0-1,-36 0 1,-18 0 0,1 0 109,0 0-110,-1 0-15,1 0 16,0 0-1,52 0 1,36 0 0,-18 0-1,-52 0-15,69 0 16,-16 0 0,-1 0-1,-18 0 1,-17 0-1,-17 0 1,52 0 0,-53 0-1,18 0 17,70 0-17,18 0 1,-35 0-1,18 0 1,-36 0 0,18 0-1,317-70 1,-282 70 0,-70 0-1,-1 0 1,19 0-1,-19 0 1,-17 0 0,18 0 15,-36 0-15,18 0-1,35 0 1,-35 0-1,0 0 1,0 0 0,-18 0-1,0 0 1,36 0 0,-18 0-1,-18 0 1,0 0-1,18 0 1,0 0 0,-18 0-1,36 0 17,-36 0-17,18 0 1,18 0-1,-36 0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10T17:03:13.3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 12894 0,'17'0'421,"19"0"-421,34 0 16,-17 0 15,0 0-31,18 0 16,-54 0 0,19 0-1,-19 0 63,1 0-46,-1 0-1,1 0 0,0 18-31,-1-18 0,1 0 31,53 17-15,-54-17 0,18 0-1,18 0 1,18 0-1,-36 0 1,0 18 0,1-18-1,-1 0 1,0 18 0,-17-18-16,35 0 31,-35 0-31,17 0 15,0 17 17,0-17-17,-17 18 1,35-18 0,0 17-1,-36-17 1,19 18-1,-19-18 17,1 0 15,17 0-16,-17 0-31,35 0 15,17 0 1,1 0 15,-53 0-15,17 0 0,18 0-1,-36 0 1,1 0-1,35 0 1,-18 0 0,1 0-1,-1 0 1,0 0-16,-17 0 16,17 0-1,0 0 16,1 0-31,-19 0 16,18 0 15,1 0-15,-19 0 0,19 0-1,17 0 1,0 0-1,17 0 1,-35 0 0,1 0-1,-19 0 1,1 0 0,17 0 15,-17 0-31,-1 0 31,1 0-15,17 0 15,1 0-15,17 0-16,17 0 15,-35 0 1,107 0-1,-72 0 1,-35 0 0,36 0-1,-18 0 1,35 0 0,53 0-1,-70 0 1,17 18-1,18-18 17,-36 0-17,18 0 1,1 0 0,16 0-1,-69 0 1,34 0-1,1 0 1,-1 0 0,-17 0-1,0 0 1,18 0 0,-36 0-1,36 0 1,-36 0 15,18 0-15,17 0-1,-17 0 1,-17 0 0,17 0-1,17 0 1,-17 0-1,0 0 1,17 0 0,-34 0-1,-1 0 1,36 0 0,-19 0-1,-16 0 1,34 0-1,-17 0 17,-17 0-32,16 0 31,19 0-15,-36 0-1,18 0 1,18 0-1,-36 0 1,18 0 0,17 0-1,-34 0 1,17 0 0,0 0-1,0 0 16,17 0-31,18 0 32,-17 0-17,-36 0 1,53 0 0,-17 0-1,17 0 1,-17 0-1,34 0 1,-34 0 0,-36 0-1,36 0 1,-36 0 0,18 0-1,18 0 1,-36 0-1,0 0 1,36 0 15,-18 0-15,0 0 0,-1 0-1,19 0 1,-36 0-1,18 0 1,18 0 0,-36 0-1,0 0 1,36 0 0,-18 0-1,0 0 1,17 0-1,-17 0 17,0 0-17,0 0 1,18 0 0,-19 0-1,19 0 1,-36 0-1,18 0 1,-18 0 0,36 0-1,-18 0 1,-18 0 0,36 0-1,-18 0 1,-18 0-1,53 0 17,-35 0-17,0 0 1,0 0 0,0 0-1,-18 0 1,36 0-1,-18 0 1,-18 0 0,18 0-1,0 0 1,17 0 0,-34 0-1,34 0 1,-35 0-1,18 0 1,18 0 15,-36 0-15,36 0 0,-1 0-1,-34 0 1,16 0-1,19 0 1,-36 0 0,18 0-1,0 0 1,18 0 0,-36 0-1,18 0 1,0 0 15,0 0-31,-18 0 31,36 0-15,-19 0 0,1 0-1,0 0 1,18 0-1,-36 0 1,36 0 0,-36 0-1,18 0 1,17 0 0,-34 0-1,17 0 1,0 0-1,17 0 17,-35 0-17,18 0 1,18 0 0,-36 0-1,0 0 1,36 0-1,-18 0 1,0 0 0,0 0-1,0 0 1,0 0 0,17 0-1,-35 0 1,18 0-1,-17 0 1,34 0 15,-35 0-15,18 0 0,18 0-1,-36 0 1,36 0-1,-18 0 1,0 0 0,-18 0-1,35 0 1,-17 0 0,-17 0-1,34 0 1,-17 0-1,-18 0 1,18 0 15,0 0-15,0 0 0,0 0-1,18 0 1,-36 0-1,18 0 1,17 0 0,-34 0-1,-1 0 1,35 0 0,-17 0-1,0 0 1,18 0-1,-18 0 17,-18 0-17,0 0 1,36 0 0,-18 0-1,-18 0 1,36 0-1,-19 0 1,19 0 0,-36 0-1,36 0 1,-18 0 0,17 0-1,-34 0 1,17 0-1,17 0 17,-35 0-17,1 0 1,17 0 0,17 0-1,-35 0 1,36 0-1,-18 0 1,0 0 0,-18 0-1,36 0 1,-18 0 0,-18 0-1,35 0 1,-17 0-1,-17 0 1,34 0 15,-17 0-15,-35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u="none">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u="none">
                <a:latin typeface="+mn-lt"/>
              </a:defRPr>
            </a:lvl1pPr>
          </a:lstStyle>
          <a:p>
            <a:pPr>
              <a:defRPr/>
            </a:pPr>
            <a:fld id="{95F0D6DF-BE3A-4483-B297-B439420B0534}" type="datetimeFigureOut">
              <a:rPr lang="en-US"/>
              <a:pPr>
                <a:defRPr/>
              </a:pPr>
              <a:t>9/10/2019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u="none">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u="none">
                <a:latin typeface="+mn-lt"/>
              </a:defRPr>
            </a:lvl1pPr>
          </a:lstStyle>
          <a:p>
            <a:pPr>
              <a:defRPr/>
            </a:pPr>
            <a:fld id="{38151EFC-56AD-492B-9EC6-8886151737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Today we will discuss about the Modeling and </a:t>
            </a:r>
          </a:p>
        </p:txBody>
      </p:sp>
      <p:sp>
        <p:nvSpPr>
          <p:cNvPr id="4" name="Slide Number Placeholder 3"/>
          <p:cNvSpPr>
            <a:spLocks noGrp="1"/>
          </p:cNvSpPr>
          <p:nvPr>
            <p:ph type="sldNum" sz="quarter" idx="5"/>
          </p:nvPr>
        </p:nvSpPr>
        <p:spPr/>
        <p:txBody>
          <a:bodyPr/>
          <a:lstStyle/>
          <a:p>
            <a:pPr>
              <a:defRPr/>
            </a:pPr>
            <a:fld id="{F254EA00-3FE7-45BB-8861-608A115B0E74}"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8BA1061-5D77-44AC-A347-9AB68E06D48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4216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D5AF2C-F91E-4F84-970E-132BBD3008BF}"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50312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516E0B6-CAB0-4AC1-A16D-18071598D612}"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1480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CCD09B7-E0C4-4598-BFDB-899219364BE0}"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32122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B71EF2-4535-44F2-9503-400B77B40C98}"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0290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3F253FC-F058-4E28-A4D2-ADACF4BC974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6637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58DA97-F338-4764-84E0-836ABD8FAC7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978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8FEC26-B22B-4409-8B83-B3E97B17C66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6497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For forward Vernier always use (if l is the length to be measured on the Vernier scale)</a:t>
            </a:r>
          </a:p>
          <a:p>
            <a:pPr eaLnBrk="1" hangingPunct="1">
              <a:spcBef>
                <a:spcPct val="0"/>
              </a:spcBef>
            </a:pPr>
            <a:r>
              <a:rPr lang="en-US" altLang="en-US" dirty="0"/>
              <a:t>L = 9x + 10y</a:t>
            </a:r>
          </a:p>
          <a:p>
            <a:pPr eaLnBrk="1" hangingPunct="1">
              <a:spcBef>
                <a:spcPct val="0"/>
              </a:spcBef>
            </a:pPr>
            <a:r>
              <a:rPr lang="en-US" altLang="en-US" dirty="0"/>
              <a:t>For backward ;</a:t>
            </a:r>
          </a:p>
          <a:p>
            <a:pPr eaLnBrk="1" hangingPunct="1">
              <a:spcBef>
                <a:spcPct val="0"/>
              </a:spcBef>
            </a:pPr>
            <a:r>
              <a:rPr lang="en-US" altLang="en-US" dirty="0"/>
              <a:t>Use </a:t>
            </a:r>
          </a:p>
          <a:p>
            <a:pPr eaLnBrk="1" hangingPunct="1">
              <a:spcBef>
                <a:spcPct val="0"/>
              </a:spcBef>
            </a:pPr>
            <a:r>
              <a:rPr lang="en-US" altLang="en-US" dirty="0"/>
              <a:t>L = 11x + 10y</a:t>
            </a:r>
          </a:p>
          <a:p>
            <a:pPr eaLnBrk="1" hangingPunct="1">
              <a:spcBef>
                <a:spcPct val="0"/>
              </a:spcBef>
            </a:pPr>
            <a:endParaRPr lang="en-US" altLang="en-US" dirty="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BA1AE65-94D9-4C13-A5A1-7AC1A6199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57796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FC286F0-5300-43AC-8F61-930C5696DFAF}"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2383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064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95E6E15-9F08-4216-9246-7471AADF79AE}"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94693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0D1287A-4B9A-4B75-B61E-6433026AD4EF}"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89360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1D89AE7-6D7C-4CB1-8F31-98E7D38E0543}"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71546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DFA7DC1-7824-4A64-8AA2-18CCAF7A397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96676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30D531D-2749-44C5-97C2-4DD2E1B0FB78}"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01166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extension line can be used for a </a:t>
            </a:r>
            <a:r>
              <a:rPr lang="en-US" dirty="0" err="1"/>
              <a:t>centre</a:t>
            </a:r>
            <a:r>
              <a:rPr lang="en-US" dirty="0"/>
              <a:t> line but they cannot be used for hidden lines</a:t>
            </a:r>
            <a:endParaRPr lang="en-IN" dirty="0"/>
          </a:p>
        </p:txBody>
      </p:sp>
      <p:sp>
        <p:nvSpPr>
          <p:cNvPr id="4" name="Slide Number Placeholder 3"/>
          <p:cNvSpPr>
            <a:spLocks noGrp="1"/>
          </p:cNvSpPr>
          <p:nvPr>
            <p:ph type="sldNum" sz="quarter" idx="5"/>
          </p:nvPr>
        </p:nvSpPr>
        <p:spPr/>
        <p:txBody>
          <a:bodyPr/>
          <a:lstStyle/>
          <a:p>
            <a:pPr>
              <a:defRPr/>
            </a:pPr>
            <a:fld id="{38151EFC-56AD-492B-9EC6-88861517374B}" type="slidenum">
              <a:rPr lang="en-US" smtClean="0"/>
              <a:pPr>
                <a:defRPr/>
              </a:pPr>
              <a:t>15</a:t>
            </a:fld>
            <a:endParaRPr lang="en-US"/>
          </a:p>
        </p:txBody>
      </p:sp>
    </p:spTree>
    <p:extLst>
      <p:ext uri="{BB962C8B-B14F-4D97-AF65-F5344CB8AC3E}">
        <p14:creationId xmlns:p14="http://schemas.microsoft.com/office/powerpoint/2010/main" val="272674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86C3283-5ECA-45EE-8B1D-C00FE6D212D0}"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53472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2E2009-A38C-48ED-8540-06265D96BA29}"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4626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14E25A8-FEBE-4F8A-B27D-02331C4A3EB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6773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2E2EA3E-EA35-4032-AAD2-F0E18589DFB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4888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FCB470A-DB60-48BE-A894-7F2A7BB00DD8}"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7965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63683EE-9DF8-42A9-927E-F7D02501E7D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17533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p:cNvSpPr>
            <a:spLocks noGrp="1"/>
          </p:cNvSpPr>
          <p:nvPr>
            <p:ph type="dt" sz="half" idx="10"/>
          </p:nvPr>
        </p:nvSpPr>
        <p:spPr/>
        <p:txBody>
          <a:bodyPr/>
          <a:lstStyle>
            <a:lvl1pPr>
              <a:defRPr/>
            </a:lvl1pPr>
          </a:lstStyle>
          <a:p>
            <a:pPr>
              <a:defRPr/>
            </a:pPr>
            <a:fld id="{3D375FD1-7ECD-46B3-99C8-A6EE0F9179B4}" type="datetime3">
              <a:rPr lang="en-US" smtClean="0"/>
              <a:t>10 September 2019</a:t>
            </a:fld>
            <a:endParaRPr lang="en-US"/>
          </a:p>
        </p:txBody>
      </p:sp>
      <p:sp>
        <p:nvSpPr>
          <p:cNvPr id="5" name="Footer Placeholder 21"/>
          <p:cNvSpPr>
            <a:spLocks noGrp="1"/>
          </p:cNvSpPr>
          <p:nvPr>
            <p:ph type="ftr" sz="quarter" idx="11"/>
          </p:nvPr>
        </p:nvSpPr>
        <p:spPr/>
        <p:txBody>
          <a:bodyPr/>
          <a:lstStyle>
            <a:lvl1pPr>
              <a:defRPr/>
            </a:lvl1pPr>
          </a:lstStyle>
          <a:p>
            <a:pPr>
              <a:defRPr/>
            </a:pPr>
            <a:r>
              <a:rPr lang="en-IN"/>
              <a:t>CE101 Lec1: Introduction and Basics</a:t>
            </a:r>
            <a:endParaRPr lang="en-US"/>
          </a:p>
        </p:txBody>
      </p:sp>
      <p:sp>
        <p:nvSpPr>
          <p:cNvPr id="6" name="Slide Number Placeholder 17"/>
          <p:cNvSpPr>
            <a:spLocks noGrp="1"/>
          </p:cNvSpPr>
          <p:nvPr>
            <p:ph type="sldNum" sz="quarter" idx="12"/>
          </p:nvPr>
        </p:nvSpPr>
        <p:spPr/>
        <p:txBody>
          <a:bodyPr/>
          <a:lstStyle>
            <a:lvl1pPr>
              <a:defRPr/>
            </a:lvl1pPr>
          </a:lstStyle>
          <a:p>
            <a:pPr>
              <a:defRPr/>
            </a:pPr>
            <a:fld id="{7E237F3A-BB05-4587-9A37-8B5E8F8C2482}"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14960A-671C-4B67-8D2E-E6CB867E46CB}"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25934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84F87B-26E4-4EBC-8CB6-6C15BC73DC7B}"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2879015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3E7A83-687C-42E4-BF4B-AEC7D84A9279}"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2080449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D73020-6777-47D2-A844-2A83B8B7DB06}"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164974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933FF56-F65B-4F90-AA8B-F9B78A5739C6}"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F54F06-F6FE-4E6E-96A7-A723A38DB12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35043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67CE49D-2F6D-44EF-9F15-CB6C2B269CAA}"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F68CA8-C94C-4BFB-A300-9345CAC1086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58408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5B747C5-C5A3-4741-9EE6-E4C8B0E24665}"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B53FF24-F6EF-4D06-A01F-6A4CA212C5C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16107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8F16808-5CD0-40E5-8196-510EBAF77394}"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21E1DBF-E488-4464-B1E1-BA0D46B32CC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97498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D9C698-447C-4E36-B62F-3692A72D5A26}"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1D5AD3A-18CE-4814-8CAA-BCFEFF6B62E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180107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D23C0EF-53B7-4BFF-B6EA-3809055C1DCA}"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412B7E-A3AD-4676-A432-2A0C4220328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439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477054"/>
          </a:xfrm>
        </p:spPr>
        <p:txBody>
          <a:bodyPr>
            <a:spAutoFit/>
          </a:bodyPr>
          <a:lstStyle>
            <a:lvl1pPr algn="ctr">
              <a:defRPr sz="2800" b="1" u="sng">
                <a:solidFill>
                  <a:srgbClr val="3333FF"/>
                </a:solidFill>
                <a:latin typeface="Times New Roman" pitchFamily="18" charset="0"/>
                <a:cs typeface="Times New Roman" pitchFamily="18" charset="0"/>
              </a:defRPr>
            </a:lvl1pPr>
          </a:lstStyle>
          <a:p>
            <a:r>
              <a:rPr lang="en-US" dirty="0"/>
              <a:t>Click to edit Master title style</a:t>
            </a:r>
          </a:p>
        </p:txBody>
      </p:sp>
      <p:sp>
        <p:nvSpPr>
          <p:cNvPr id="4" name="Date Placeholder 9"/>
          <p:cNvSpPr>
            <a:spLocks noGrp="1"/>
          </p:cNvSpPr>
          <p:nvPr>
            <p:ph type="dt" sz="half" idx="10"/>
          </p:nvPr>
        </p:nvSpPr>
        <p:spPr>
          <a:xfrm>
            <a:off x="228600" y="228600"/>
            <a:ext cx="1828800" cy="365125"/>
          </a:xfrm>
        </p:spPr>
        <p:txBody>
          <a:bodyPr anchor="ctr" anchorCtr="0"/>
          <a:lstStyle>
            <a:lvl1pPr algn="ctr">
              <a:defRPr sz="2400" b="1" i="1">
                <a:solidFill>
                  <a:schemeClr val="tx1"/>
                </a:solidFill>
                <a:latin typeface="Monotype Corsiva" pitchFamily="66" charset="0"/>
                <a:cs typeface="Times New Roman" pitchFamily="18" charset="0"/>
              </a:defRPr>
            </a:lvl1pPr>
          </a:lstStyle>
          <a:p>
            <a:pPr>
              <a:defRPr/>
            </a:pPr>
            <a:fld id="{D835B95D-9A41-43D8-A97A-668A683E54FF}" type="datetime3">
              <a:rPr lang="en-US" smtClean="0"/>
              <a:t>10 September 2019</a:t>
            </a:fld>
            <a:endParaRPr lang="en-US" dirty="0"/>
          </a:p>
        </p:txBody>
      </p:sp>
      <p:sp>
        <p:nvSpPr>
          <p:cNvPr id="5" name="Footer Placeholder 21"/>
          <p:cNvSpPr>
            <a:spLocks noGrp="1"/>
          </p:cNvSpPr>
          <p:nvPr>
            <p:ph type="ftr" sz="quarter" idx="11"/>
          </p:nvPr>
        </p:nvSpPr>
        <p:spPr>
          <a:xfrm>
            <a:off x="1981200" y="228600"/>
            <a:ext cx="5562600" cy="369888"/>
          </a:xfrm>
        </p:spPr>
        <p:txBody>
          <a:bodyPr wrap="square" anchor="ctr" anchorCtr="0">
            <a:spAutoFit/>
          </a:bodyPr>
          <a:lstStyle>
            <a:lvl1pPr algn="ctr" fontAlgn="base">
              <a:spcBef>
                <a:spcPct val="0"/>
              </a:spcBef>
              <a:spcAft>
                <a:spcPct val="0"/>
              </a:spcAft>
              <a:defRPr sz="2400" b="1" dirty="0" smtClean="0">
                <a:solidFill>
                  <a:schemeClr val="tx1"/>
                </a:solidFill>
                <a:latin typeface="Monotype Corsiva" pitchFamily="66" charset="0"/>
                <a:cs typeface="Times New Roman" pitchFamily="18" charset="0"/>
              </a:defRPr>
            </a:lvl1pPr>
          </a:lstStyle>
          <a:p>
            <a:pPr>
              <a:defRPr/>
            </a:pPr>
            <a:r>
              <a:rPr lang="en-IN"/>
              <a:t>CE101 Lec1: Introduction and Basics</a:t>
            </a:r>
            <a:endParaRPr lang="en-US" dirty="0"/>
          </a:p>
        </p:txBody>
      </p:sp>
      <p:sp>
        <p:nvSpPr>
          <p:cNvPr id="6" name="Slide Number Placeholder 17"/>
          <p:cNvSpPr>
            <a:spLocks noGrp="1"/>
          </p:cNvSpPr>
          <p:nvPr>
            <p:ph type="sldNum" sz="quarter" idx="12"/>
          </p:nvPr>
        </p:nvSpPr>
        <p:spPr>
          <a:xfrm>
            <a:off x="7772400" y="244475"/>
            <a:ext cx="914400" cy="365125"/>
          </a:xfrm>
        </p:spPr>
        <p:txBody>
          <a:bodyPr anchor="ctr" anchorCtr="0"/>
          <a:lstStyle>
            <a:lvl1pPr algn="ctr">
              <a:defRPr sz="2400" b="1">
                <a:solidFill>
                  <a:schemeClr val="tx1"/>
                </a:solidFill>
                <a:latin typeface="Monotype Corsiva" pitchFamily="66" charset="0"/>
                <a:cs typeface="Times New Roman" pitchFamily="18" charset="0"/>
              </a:defRPr>
            </a:lvl1pPr>
          </a:lstStyle>
          <a:p>
            <a:pPr>
              <a:defRPr/>
            </a:pPr>
            <a:fld id="{A1F63554-3180-4DAB-8FBB-F3364C1A10A9}" type="slidenum">
              <a:rPr lang="en-US"/>
              <a:pPr>
                <a:defRPr/>
              </a:pPr>
              <a:t>‹#›</a:t>
            </a:fld>
            <a:endParaRPr lang="en-US" dirty="0"/>
          </a:p>
        </p:txBody>
      </p:sp>
      <p:sp>
        <p:nvSpPr>
          <p:cNvPr id="3" name="Content Placeholder 2"/>
          <p:cNvSpPr>
            <a:spLocks noGrp="1"/>
          </p:cNvSpPr>
          <p:nvPr>
            <p:ph idx="1"/>
          </p:nvPr>
        </p:nvSpPr>
        <p:spPr>
          <a:xfrm>
            <a:off x="457200" y="1295400"/>
            <a:ext cx="8229600" cy="2046714"/>
          </a:xfrm>
        </p:spPr>
        <p:txBody>
          <a:bodyPr>
            <a:spAutoFit/>
          </a:bodyPr>
          <a:lstStyle>
            <a:lvl1pPr algn="just">
              <a:spcBef>
                <a:spcPts val="600"/>
              </a:spcBef>
              <a:spcAft>
                <a:spcPts val="300"/>
              </a:spcAft>
              <a:buClrTx/>
              <a:buSzPct val="80000"/>
              <a:defRPr sz="2400">
                <a:latin typeface="Times New Roman" pitchFamily="18" charset="0"/>
                <a:cs typeface="Times New Roman" pitchFamily="18" charset="0"/>
              </a:defRPr>
            </a:lvl1pPr>
            <a:lvl2pPr algn="just">
              <a:spcBef>
                <a:spcPts val="600"/>
              </a:spcBef>
              <a:spcAft>
                <a:spcPts val="300"/>
              </a:spcAft>
              <a:buClr>
                <a:srgbClr val="FF0000"/>
              </a:buClr>
              <a:buFont typeface="Wingdings" pitchFamily="2" charset="2"/>
              <a:buChar char="v"/>
              <a:defRPr sz="2000" i="0">
                <a:latin typeface="Times New Roman" pitchFamily="18" charset="0"/>
                <a:cs typeface="Times New Roman" pitchFamily="18" charset="0"/>
              </a:defRPr>
            </a:lvl2pPr>
            <a:lvl3pPr algn="just">
              <a:spcBef>
                <a:spcPts val="600"/>
              </a:spcBef>
              <a:spcAft>
                <a:spcPts val="300"/>
              </a:spcAft>
              <a:buClr>
                <a:srgbClr val="7030A0"/>
              </a:buClr>
              <a:buFont typeface="Wingdings" pitchFamily="2" charset="2"/>
              <a:buChar char="§"/>
              <a:defRPr sz="1800">
                <a:latin typeface="Times New Roman" pitchFamily="18" charset="0"/>
                <a:cs typeface="Times New Roman" pitchFamily="18" charset="0"/>
              </a:defRPr>
            </a:lvl3pPr>
            <a:lvl4pPr algn="just">
              <a:spcBef>
                <a:spcPts val="600"/>
              </a:spcBef>
              <a:spcAft>
                <a:spcPts val="300"/>
              </a:spcAft>
              <a:buClrTx/>
              <a:defRPr sz="1600"/>
            </a:lvl4pPr>
            <a:lvl5pPr algn="just">
              <a:spcBef>
                <a:spcPts val="600"/>
              </a:spcBef>
              <a:spcAft>
                <a:spcPts val="300"/>
              </a:spcAft>
              <a:buClr>
                <a:srgbClr val="FF0000"/>
              </a:buClr>
              <a:buFont typeface="Wingdings" pitchFamily="2" charset="2"/>
              <a:buChar char="Ø"/>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fld id="{D5CE8205-AA86-4579-B070-DB8E9A53E239}" type="datetime3">
              <a:rPr lang="en-US" smtClean="0"/>
              <a:pPr>
                <a:defRPr/>
              </a:pPr>
              <a:t>10 September 2019</a:t>
            </a:fld>
            <a:endParaRPr lang="en-US"/>
          </a:p>
        </p:txBody>
      </p:sp>
      <p:sp>
        <p:nvSpPr>
          <p:cNvPr id="3" name="Footer Placeholder 4"/>
          <p:cNvSpPr>
            <a:spLocks noGrp="1"/>
          </p:cNvSpPr>
          <p:nvPr>
            <p:ph type="ftr" sz="quarter" idx="11"/>
          </p:nvPr>
        </p:nvSpPr>
        <p:spPr>
          <a:xfrm>
            <a:off x="3124200" y="6569075"/>
            <a:ext cx="2895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r>
              <a:rPr lang="en-US"/>
              <a:t>CE101 Lec1: Introduction and Basics</a:t>
            </a:r>
          </a:p>
        </p:txBody>
      </p:sp>
      <p:sp>
        <p:nvSpPr>
          <p:cNvPr id="4" name="Slide Number Placeholder 5"/>
          <p:cNvSpPr>
            <a:spLocks noGrp="1"/>
          </p:cNvSpPr>
          <p:nvPr>
            <p:ph type="sldNum" sz="quarter" idx="12"/>
          </p:nvPr>
        </p:nvSpPr>
        <p:spPr>
          <a:xfrm>
            <a:off x="6553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spcBef>
                <a:spcPct val="0"/>
              </a:spcBef>
              <a:defRPr/>
            </a:pPr>
            <a:fld id="{821E5DEB-F0EA-46E7-8C9C-42C750CE8EBF}" type="slidenum">
              <a:rPr lang="en-US" altLang="en-US" smtClean="0"/>
              <a:pPr>
                <a:spcBef>
                  <a:spcPct val="0"/>
                </a:spcBef>
                <a:defRPr/>
              </a:pPr>
              <a:t>‹#›</a:t>
            </a:fld>
            <a:endParaRPr lang="en-US" altLang="en-US"/>
          </a:p>
        </p:txBody>
      </p:sp>
    </p:spTree>
    <p:extLst>
      <p:ext uri="{BB962C8B-B14F-4D97-AF65-F5344CB8AC3E}">
        <p14:creationId xmlns:p14="http://schemas.microsoft.com/office/powerpoint/2010/main" val="2096038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36C1B6E-CA30-4BE6-8E01-29A16EC80FC4}"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476F7A3-C711-487B-8187-76B48308CD7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41807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8FBCFBF-279C-441C-AC63-C954ACA1A270}"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743DDF-6F38-4511-A906-9276433580F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74576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2B57F89-7E6F-4D7F-9FEC-C5FD6FCC5BD4}"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B10A98E-0CA4-4551-937E-527AA04E6C4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31116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A09F10F-4B80-48C1-A329-0094CF740355}"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E4531E9-BCE6-4820-8ECF-E7E33F7F342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84332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E645F14-05EC-4C68-B2BA-C7BB6C3425BF}"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F54F06-F6FE-4E6E-96A7-A723A38DB12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81888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244E627-14FC-41E3-96B3-F1B731210AF3}"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F68CA8-C94C-4BFB-A300-9345CAC1086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29630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AAAAAA2-2EFB-44F5-AC76-EE39C28678DB}"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B53FF24-F6EF-4D06-A01F-6A4CA212C5C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6539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A799C51-25B5-42FF-8A28-9E717BA42D8D}"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21E1DBF-E488-4464-B1E1-BA0D46B32CC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11006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7A8CF01-990B-4192-9E18-9ADC7E3819A1}"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1D5AD3A-18CE-4814-8CAA-BCFEFF6B62E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4911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784D19-DE48-45B1-B0A8-D2059BF8E73C}"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3744841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208D555-18F8-4A32-9B12-D9A4B3504C2D}"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412B7E-A3AD-4676-A432-2A0C4220328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495358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fld id="{895F0F31-5EF4-4D0F-9416-5020FFB79A69}" type="datetime3">
              <a:rPr lang="en-US" smtClean="0"/>
              <a:pPr>
                <a:defRPr/>
              </a:pPr>
              <a:t>10 September 2019</a:t>
            </a:fld>
            <a:endParaRPr lang="en-US"/>
          </a:p>
        </p:txBody>
      </p:sp>
      <p:sp>
        <p:nvSpPr>
          <p:cNvPr id="3" name="Footer Placeholder 4"/>
          <p:cNvSpPr>
            <a:spLocks noGrp="1"/>
          </p:cNvSpPr>
          <p:nvPr>
            <p:ph type="ftr" sz="quarter" idx="11"/>
          </p:nvPr>
        </p:nvSpPr>
        <p:spPr>
          <a:xfrm>
            <a:off x="3124200" y="6569075"/>
            <a:ext cx="2895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r>
              <a:rPr lang="en-US"/>
              <a:t>CE101 Lec1: Introduction and Basics</a:t>
            </a:r>
          </a:p>
        </p:txBody>
      </p:sp>
      <p:sp>
        <p:nvSpPr>
          <p:cNvPr id="4" name="Slide Number Placeholder 5"/>
          <p:cNvSpPr>
            <a:spLocks noGrp="1"/>
          </p:cNvSpPr>
          <p:nvPr>
            <p:ph type="sldNum" sz="quarter" idx="12"/>
          </p:nvPr>
        </p:nvSpPr>
        <p:spPr>
          <a:xfrm>
            <a:off x="6553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spcBef>
                <a:spcPct val="0"/>
              </a:spcBef>
              <a:defRPr/>
            </a:pPr>
            <a:fld id="{821E5DEB-F0EA-46E7-8C9C-42C750CE8EBF}" type="slidenum">
              <a:rPr lang="en-US" altLang="en-US" smtClean="0"/>
              <a:pPr>
                <a:spcBef>
                  <a:spcPct val="0"/>
                </a:spcBef>
                <a:defRPr/>
              </a:pPr>
              <a:t>‹#›</a:t>
            </a:fld>
            <a:endParaRPr lang="en-US" altLang="en-US"/>
          </a:p>
        </p:txBody>
      </p:sp>
    </p:spTree>
    <p:extLst>
      <p:ext uri="{BB962C8B-B14F-4D97-AF65-F5344CB8AC3E}">
        <p14:creationId xmlns:p14="http://schemas.microsoft.com/office/powerpoint/2010/main" val="3863979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64430BB-676F-4617-A86D-34BCC45FDA69}"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476F7A3-C711-487B-8187-76B48308CD7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20729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56FCE3C-012F-4452-B189-043FAC4B65B6}"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743DDF-6F38-4511-A906-9276433580F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75941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5078636-A020-4A95-8A6F-97B694691F73}"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B10A98E-0CA4-4551-937E-527AA04E6C4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470309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B102ED-AB27-4E41-B2A7-7B207C5DD70C}"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E4531E9-BCE6-4820-8ECF-E7E33F7F342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35835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ECFFAF5-0C15-4B95-B655-C5895403EC82}"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F54F06-F6FE-4E6E-96A7-A723A38DB12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97934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9BB3CB3-ACA5-415C-849F-CD391D6DBD5D}"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F68CA8-C94C-4BFB-A300-9345CAC1086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39530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EAFF294-0C36-4319-BE2A-41FB067787FE}"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B53FF24-F6EF-4D06-A01F-6A4CA212C5C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0921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6FC9C62-E263-4028-B0D7-9C5869D67991}"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21E1DBF-E488-4464-B1E1-BA0D46B32CC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6750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B8AEAB-4330-437E-B854-3EF762A4C21C}"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515770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C2BCA4A-1788-4A25-B4CA-D21C656548F3}"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1D5AD3A-18CE-4814-8CAA-BCFEFF6B62E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482469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C75ADE8-06FE-4213-BC50-70D9EB9869A0}"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412B7E-A3AD-4676-A432-2A0C4220328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618030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fld id="{3B4C52FA-7B97-43E6-B3F3-D73AE2BEAB3B}" type="datetime3">
              <a:rPr lang="en-US" smtClean="0"/>
              <a:pPr>
                <a:defRPr/>
              </a:pPr>
              <a:t>10 September 2019</a:t>
            </a:fld>
            <a:endParaRPr lang="en-US"/>
          </a:p>
        </p:txBody>
      </p:sp>
      <p:sp>
        <p:nvSpPr>
          <p:cNvPr id="3" name="Footer Placeholder 4"/>
          <p:cNvSpPr>
            <a:spLocks noGrp="1"/>
          </p:cNvSpPr>
          <p:nvPr>
            <p:ph type="ftr" sz="quarter" idx="11"/>
          </p:nvPr>
        </p:nvSpPr>
        <p:spPr>
          <a:xfrm>
            <a:off x="3124200" y="6569075"/>
            <a:ext cx="2895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r>
              <a:rPr lang="en-US"/>
              <a:t>CE101 Lec1: Introduction and Basics</a:t>
            </a:r>
          </a:p>
        </p:txBody>
      </p:sp>
      <p:sp>
        <p:nvSpPr>
          <p:cNvPr id="4" name="Slide Number Placeholder 5"/>
          <p:cNvSpPr>
            <a:spLocks noGrp="1"/>
          </p:cNvSpPr>
          <p:nvPr>
            <p:ph type="sldNum" sz="quarter" idx="12"/>
          </p:nvPr>
        </p:nvSpPr>
        <p:spPr>
          <a:xfrm>
            <a:off x="6553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spcBef>
                <a:spcPct val="0"/>
              </a:spcBef>
              <a:defRPr/>
            </a:pPr>
            <a:fld id="{821E5DEB-F0EA-46E7-8C9C-42C750CE8EBF}" type="slidenum">
              <a:rPr lang="en-US" altLang="en-US" smtClean="0"/>
              <a:pPr>
                <a:spcBef>
                  <a:spcPct val="0"/>
                </a:spcBef>
                <a:defRPr/>
              </a:pPr>
              <a:t>‹#›</a:t>
            </a:fld>
            <a:endParaRPr lang="en-US" altLang="en-US"/>
          </a:p>
        </p:txBody>
      </p:sp>
    </p:spTree>
    <p:extLst>
      <p:ext uri="{BB962C8B-B14F-4D97-AF65-F5344CB8AC3E}">
        <p14:creationId xmlns:p14="http://schemas.microsoft.com/office/powerpoint/2010/main" val="661067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3868FC4-C006-454B-BB72-1ECECC090B37}"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476F7A3-C711-487B-8187-76B48308CD7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71001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BE78D2-7B21-44DB-AFB8-C311470E973A}"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743DDF-6F38-4511-A906-9276433580F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95147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FC0576C-BBC2-47C9-BAFD-810FFE4B2356}"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B10A98E-0CA4-4551-937E-527AA04E6C4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970636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FE0C5BB-6208-47D8-9015-70F01131A910}"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E4531E9-BCE6-4820-8ECF-E7E33F7F342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41019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83D3491-893B-40C4-B170-4327AC4903BE}"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5F54F06-F6FE-4E6E-96A7-A723A38DB12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473788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66A770-D525-403C-A8BC-D7D953E5BBA8}"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0F68CA8-C94C-4BFB-A300-9345CAC1086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86062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ADDB51-EB1D-4695-92B9-E504F394BC39}"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B53FF24-F6EF-4D06-A01F-6A4CA212C5C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1880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5518F5-340D-489D-9B1B-250BD86BE477}"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4020236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0DB922-437A-4E2F-9C6F-C147ECBF97A9}"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21E1DBF-E488-4464-B1E1-BA0D46B32CC3}"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35135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1605445-DD0E-4832-A6B7-E894ADAA83E4}"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1D5AD3A-18CE-4814-8CAA-BCFEFF6B62E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102578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36AD2F8-BB14-4E71-92A7-ABF144CF52DC}"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412B7E-A3AD-4676-A432-2A0C4220328C}"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631258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fld id="{042FFAD7-8F4C-4D42-A847-9AA362FE2685}" type="datetime3">
              <a:rPr lang="en-US" smtClean="0"/>
              <a:pPr>
                <a:defRPr/>
              </a:pPr>
              <a:t>10 September 2019</a:t>
            </a:fld>
            <a:endParaRPr lang="en-US"/>
          </a:p>
        </p:txBody>
      </p:sp>
      <p:sp>
        <p:nvSpPr>
          <p:cNvPr id="3" name="Footer Placeholder 4"/>
          <p:cNvSpPr>
            <a:spLocks noGrp="1"/>
          </p:cNvSpPr>
          <p:nvPr>
            <p:ph type="ftr" sz="quarter" idx="11"/>
          </p:nvPr>
        </p:nvSpPr>
        <p:spPr>
          <a:xfrm>
            <a:off x="2819400" y="6569075"/>
            <a:ext cx="34290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defRPr/>
            </a:pPr>
            <a:r>
              <a:rPr lang="en-US"/>
              <a:t>CE101 Lec1: Introduction and Basics</a:t>
            </a:r>
          </a:p>
        </p:txBody>
      </p:sp>
      <p:sp>
        <p:nvSpPr>
          <p:cNvPr id="4" name="Slide Number Placeholder 5"/>
          <p:cNvSpPr>
            <a:spLocks noGrp="1"/>
          </p:cNvSpPr>
          <p:nvPr>
            <p:ph type="sldNum" sz="quarter" idx="12"/>
          </p:nvPr>
        </p:nvSpPr>
        <p:spPr>
          <a:xfrm>
            <a:off x="6553200" y="6569075"/>
            <a:ext cx="2133600" cy="365125"/>
          </a:xfrm>
        </p:spPr>
        <p:txBody>
          <a:bodyPr/>
          <a:lstStyle>
            <a:lvl1pPr>
              <a:defRPr b="1">
                <a:solidFill>
                  <a:srgbClr val="3333FF"/>
                </a:solidFill>
                <a:latin typeface="Arial" panose="020B0604020202020204" pitchFamily="34" charset="0"/>
                <a:cs typeface="Arial" panose="020B0604020202020204" pitchFamily="34" charset="0"/>
              </a:defRPr>
            </a:lvl1pPr>
          </a:lstStyle>
          <a:p>
            <a:pPr>
              <a:spcBef>
                <a:spcPct val="0"/>
              </a:spcBef>
              <a:defRPr/>
            </a:pPr>
            <a:fld id="{821E5DEB-F0EA-46E7-8C9C-42C750CE8EBF}" type="slidenum">
              <a:rPr lang="en-US" altLang="en-US" smtClean="0"/>
              <a:pPr>
                <a:spcBef>
                  <a:spcPct val="0"/>
                </a:spcBef>
                <a:defRPr/>
              </a:pPr>
              <a:t>‹#›</a:t>
            </a:fld>
            <a:endParaRPr lang="en-US" altLang="en-US"/>
          </a:p>
        </p:txBody>
      </p:sp>
    </p:spTree>
    <p:extLst>
      <p:ext uri="{BB962C8B-B14F-4D97-AF65-F5344CB8AC3E}">
        <p14:creationId xmlns:p14="http://schemas.microsoft.com/office/powerpoint/2010/main" val="40682018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6A231E0-E49B-4363-9D8B-4C48B51E40B7}"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476F7A3-C711-487B-8187-76B48308CD7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239284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D8F027F-35CB-4500-A356-2259DCA0345C}"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743DDF-6F38-4511-A906-9276433580FB}"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083218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97C6334-183F-41A4-AD82-9589A6D4546B}"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B10A98E-0CA4-4551-937E-527AA04E6C4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459996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F472BA8-F477-4534-AE65-CBA5DE7DF35F}"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E4531E9-BCE6-4820-8ECF-E7E33F7F342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440360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4EF7A1-7A31-4B07-8D36-0750CA9DA43F}"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281125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40C2DD-7903-468F-B004-AA290C834777}"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2251196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23888C8-3521-44C8-959A-E1679F93CE95}"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342673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
        <p:nvSpPr>
          <p:cNvPr id="2" name="Date Placeholder 1"/>
          <p:cNvSpPr>
            <a:spLocks noGrp="1"/>
          </p:cNvSpPr>
          <p:nvPr>
            <p:ph type="dt" sz="half" idx="10"/>
          </p:nvPr>
        </p:nvSpPr>
        <p:spPr>
          <a:xfrm>
            <a:off x="457200" y="6569075"/>
            <a:ext cx="2133600" cy="365125"/>
          </a:xfrm>
        </p:spPr>
        <p:txBody>
          <a:bodyPr/>
          <a:lstStyle>
            <a:lvl1pPr>
              <a:defRPr sz="1200" b="1">
                <a:solidFill>
                  <a:srgbClr val="3333CC"/>
                </a:solidFill>
                <a:latin typeface="Arial" panose="020B0604020202020204" pitchFamily="34" charset="0"/>
                <a:cs typeface="Arial" panose="020B0604020202020204" pitchFamily="34" charset="0"/>
              </a:defRPr>
            </a:lvl1pPr>
          </a:lstStyle>
          <a:p>
            <a:pPr fontAlgn="auto">
              <a:spcBef>
                <a:spcPts val="0"/>
              </a:spcBef>
              <a:spcAft>
                <a:spcPts val="0"/>
              </a:spcAft>
              <a:defRPr/>
            </a:pPr>
            <a:fld id="{D61E435C-E2AC-45C7-952C-762214637AF4}" type="datetime3">
              <a:rPr lang="en-US" smtClean="0"/>
              <a:pPr fontAlgn="auto">
                <a:spcBef>
                  <a:spcPts val="0"/>
                </a:spcBef>
                <a:spcAft>
                  <a:spcPts val="0"/>
                </a:spcAft>
                <a:defRPr/>
              </a:pPr>
              <a:t>10 September 2019</a:t>
            </a:fld>
            <a:endParaRPr lang="en-US"/>
          </a:p>
        </p:txBody>
      </p:sp>
      <p:sp>
        <p:nvSpPr>
          <p:cNvPr id="3" name="Footer Placeholder 2"/>
          <p:cNvSpPr>
            <a:spLocks noGrp="1"/>
          </p:cNvSpPr>
          <p:nvPr>
            <p:ph type="ftr" sz="quarter" idx="11"/>
          </p:nvPr>
        </p:nvSpPr>
        <p:spPr>
          <a:xfrm>
            <a:off x="2819400" y="6569075"/>
            <a:ext cx="3505200" cy="365125"/>
          </a:xfrm>
        </p:spPr>
        <p:txBody>
          <a:bodyPr/>
          <a:lstStyle>
            <a:lvl1pPr>
              <a:defRPr sz="1200" b="1">
                <a:solidFill>
                  <a:srgbClr val="3333CC"/>
                </a:solidFill>
                <a:latin typeface="Arial" panose="020B0604020202020204" pitchFamily="34" charset="0"/>
                <a:cs typeface="Arial" panose="020B0604020202020204" pitchFamily="34" charset="0"/>
              </a:defRPr>
            </a:lvl1pPr>
          </a:lstStyle>
          <a:p>
            <a:pPr fontAlgn="auto">
              <a:spcBef>
                <a:spcPts val="0"/>
              </a:spcBef>
              <a:spcAft>
                <a:spcPts val="0"/>
              </a:spcAft>
              <a:defRPr/>
            </a:pPr>
            <a:r>
              <a:rPr lang="en-US"/>
              <a:t>CE101 Lec1: Introduction and Basics</a:t>
            </a:r>
            <a:endParaRPr lang="en-US" dirty="0"/>
          </a:p>
        </p:txBody>
      </p:sp>
      <p:sp>
        <p:nvSpPr>
          <p:cNvPr id="4" name="Slide Number Placeholder 3"/>
          <p:cNvSpPr>
            <a:spLocks noGrp="1"/>
          </p:cNvSpPr>
          <p:nvPr>
            <p:ph type="sldNum" sz="quarter" idx="12"/>
          </p:nvPr>
        </p:nvSpPr>
        <p:spPr>
          <a:xfrm>
            <a:off x="6553200" y="6569075"/>
            <a:ext cx="2133600" cy="365125"/>
          </a:xfrm>
        </p:spPr>
        <p:txBody>
          <a:bodyPr/>
          <a:lstStyle>
            <a:lvl1pPr>
              <a:defRPr sz="1200">
                <a:solidFill>
                  <a:srgbClr val="3333CC"/>
                </a:solidFill>
              </a:defRPr>
            </a:lvl1pPr>
          </a:lstStyle>
          <a:p>
            <a:pPr fontAlgn="auto">
              <a:spcBef>
                <a:spcPts val="0"/>
              </a:spcBef>
              <a:spcAft>
                <a:spcPts val="0"/>
              </a:spcAft>
              <a:defRPr/>
            </a:pPr>
            <a:fld id="{6C5C84A4-FEF8-4FB1-9663-19AD76B6A1D4}" type="slidenum">
              <a:rPr lang="en-US" smtClean="0"/>
              <a:pPr fontAlgn="auto">
                <a:spcBef>
                  <a:spcPts val="0"/>
                </a:spcBef>
                <a:spcAft>
                  <a:spcPts val="0"/>
                </a:spcAft>
                <a:defRPr/>
              </a:pPr>
              <a:t>‹#›</a:t>
            </a:fld>
            <a:endParaRPr lang="en-US"/>
          </a:p>
        </p:txBody>
      </p:sp>
    </p:spTree>
    <p:extLst>
      <p:ext uri="{BB962C8B-B14F-4D97-AF65-F5344CB8AC3E}">
        <p14:creationId xmlns:p14="http://schemas.microsoft.com/office/powerpoint/2010/main" val="14321401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gi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6.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lgn="l" fontAlgn="auto">
              <a:spcBef>
                <a:spcPts val="0"/>
              </a:spcBef>
              <a:spcAft>
                <a:spcPts val="0"/>
              </a:spcAft>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lgn="l" fontAlgn="auto">
              <a:spcBef>
                <a:spcPts val="0"/>
              </a:spcBef>
              <a:spcAft>
                <a:spcPts val="0"/>
              </a:spcAft>
              <a:defRPr/>
            </a:pPr>
            <a:endParaRPr lang="en-US">
              <a:latin typeface="+mn-lt"/>
            </a:endParaRPr>
          </a:p>
        </p:txBody>
      </p:sp>
      <p:sp>
        <p:nvSpPr>
          <p:cNvPr id="1638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638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a:defRPr/>
            </a:pPr>
            <a:fld id="{AE0BD51D-8BA3-4DCE-A264-63E913D4126A}" type="datetime3">
              <a:rPr lang="en-US" smtClean="0"/>
              <a:t>10 September 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a:defRPr/>
            </a:pPr>
            <a:r>
              <a:rPr lang="en-IN"/>
              <a:t>CE101 Lec1: Introduction and Basics</a:t>
            </a: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u="none">
                <a:solidFill>
                  <a:schemeClr val="tx2">
                    <a:shade val="90000"/>
                  </a:schemeClr>
                </a:solidFill>
                <a:latin typeface="+mn-lt"/>
              </a:defRPr>
            </a:lvl1pPr>
          </a:lstStyle>
          <a:p>
            <a:pPr>
              <a:defRPr/>
            </a:pPr>
            <a:fld id="{4825A11F-53B3-45DC-85D0-8C2518F7BDFB}" type="slidenum">
              <a:rPr lang="en-US"/>
              <a:pPr>
                <a:defRPr/>
              </a:pPr>
              <a:t>‹#›</a:t>
            </a:fld>
            <a:endParaRPr lang="en-US"/>
          </a:p>
        </p:txBody>
      </p:sp>
      <p:grpSp>
        <p:nvGrpSpPr>
          <p:cNvPr id="1639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lgn="l" fontAlgn="auto">
                <a:spcBef>
                  <a:spcPts val="0"/>
                </a:spcBef>
                <a:spcAft>
                  <a:spcPts val="0"/>
                </a:spcAft>
                <a:defRPr/>
              </a:pPr>
              <a:endParaRPr lang="en-US">
                <a:latin typeface="+mn-lt"/>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lgn="l" fontAlgn="auto">
                <a:spcBef>
                  <a:spcPts val="0"/>
                </a:spcBef>
                <a:spcAft>
                  <a:spcPts val="0"/>
                </a:spcAft>
                <a:defRPr/>
              </a:pPr>
              <a:endParaRPr lang="en-US">
                <a:latin typeface="+mn-lt"/>
              </a:endParaRPr>
            </a:p>
          </p:txBody>
        </p:sp>
      </p:grpSp>
    </p:spTree>
  </p:cSld>
  <p:clrMap bg1="lt1" tx1="dk1" bg2="lt2" tx2="dk2" accent1="accent1" accent2="accent2" accent3="accent3" accent4="accent4" accent5="accent5" accent6="accent6" hlink="hlink" folHlink="folHlink"/>
  <p:sldLayoutIdLst>
    <p:sldLayoutId id="2147484525" r:id="rId1"/>
    <p:sldLayoutId id="2147484526" r:id="rId2"/>
  </p:sldLayoutIdLst>
  <p:transition/>
  <p:hf hd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Franklin Gothic Medium" pitchFamily="34" charset="0"/>
        </a:defRPr>
      </a:lvl2pPr>
      <a:lvl3pPr algn="l" rtl="0" eaLnBrk="0" fontAlgn="base" hangingPunct="0">
        <a:spcBef>
          <a:spcPct val="0"/>
        </a:spcBef>
        <a:spcAft>
          <a:spcPct val="0"/>
        </a:spcAft>
        <a:defRPr sz="5000">
          <a:solidFill>
            <a:schemeClr val="tx2"/>
          </a:solidFill>
          <a:latin typeface="Franklin Gothic Medium" pitchFamily="34" charset="0"/>
        </a:defRPr>
      </a:lvl3pPr>
      <a:lvl4pPr algn="l" rtl="0" eaLnBrk="0" fontAlgn="base" hangingPunct="0">
        <a:spcBef>
          <a:spcPct val="0"/>
        </a:spcBef>
        <a:spcAft>
          <a:spcPct val="0"/>
        </a:spcAft>
        <a:defRPr sz="5000">
          <a:solidFill>
            <a:schemeClr val="tx2"/>
          </a:solidFill>
          <a:latin typeface="Franklin Gothic Medium" pitchFamily="34" charset="0"/>
        </a:defRPr>
      </a:lvl4pPr>
      <a:lvl5pPr algn="l" rtl="0" eaLnBrk="0" fontAlgn="base" hangingPunct="0">
        <a:spcBef>
          <a:spcPct val="0"/>
        </a:spcBef>
        <a:spcAft>
          <a:spcPct val="0"/>
        </a:spcAft>
        <a:defRPr sz="5000">
          <a:solidFill>
            <a:schemeClr val="tx2"/>
          </a:solidFill>
          <a:latin typeface="Franklin Gothic Medium" pitchFamily="34" charset="0"/>
        </a:defRPr>
      </a:lvl5pPr>
      <a:lvl6pPr marL="457200" algn="l" rtl="0" fontAlgn="base">
        <a:spcBef>
          <a:spcPct val="0"/>
        </a:spcBef>
        <a:spcAft>
          <a:spcPct val="0"/>
        </a:spcAft>
        <a:defRPr sz="5000">
          <a:solidFill>
            <a:schemeClr val="tx2"/>
          </a:solidFill>
          <a:latin typeface="Franklin Gothic Medium" pitchFamily="34" charset="0"/>
        </a:defRPr>
      </a:lvl6pPr>
      <a:lvl7pPr marL="914400" algn="l" rtl="0" fontAlgn="base">
        <a:spcBef>
          <a:spcPct val="0"/>
        </a:spcBef>
        <a:spcAft>
          <a:spcPct val="0"/>
        </a:spcAft>
        <a:defRPr sz="5000">
          <a:solidFill>
            <a:schemeClr val="tx2"/>
          </a:solidFill>
          <a:latin typeface="Franklin Gothic Medium" pitchFamily="34" charset="0"/>
        </a:defRPr>
      </a:lvl7pPr>
      <a:lvl8pPr marL="1371600" algn="l" rtl="0" fontAlgn="base">
        <a:spcBef>
          <a:spcPct val="0"/>
        </a:spcBef>
        <a:spcAft>
          <a:spcPct val="0"/>
        </a:spcAft>
        <a:defRPr sz="5000">
          <a:solidFill>
            <a:schemeClr val="tx2"/>
          </a:solidFill>
          <a:latin typeface="Franklin Gothic Medium" pitchFamily="34" charset="0"/>
        </a:defRPr>
      </a:lvl8pPr>
      <a:lvl9pPr marL="1828800" algn="l" rtl="0" fontAlgn="base">
        <a:spcBef>
          <a:spcPct val="0"/>
        </a:spcBef>
        <a:spcAft>
          <a:spcPct val="0"/>
        </a:spcAft>
        <a:defRPr sz="5000">
          <a:solidFill>
            <a:schemeClr val="tx2"/>
          </a:solidFill>
          <a:latin typeface="Franklin Gothic Medium"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838200"/>
            <a:ext cx="8229600" cy="5486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4B841D6-47C6-4017-A874-92FAF1D7F5FB}"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b="1">
                <a:solidFill>
                  <a:schemeClr val="tx1"/>
                </a:solidFill>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C5C84A4-FEF8-4FB1-9663-19AD76B6A1D4}" type="slidenum">
              <a:rPr kumimoji="0" lang="en-US" sz="16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150" y="0"/>
            <a:ext cx="1085850" cy="1095375"/>
          </a:xfrm>
          <a:prstGeom prst="rect">
            <a:avLst/>
          </a:prstGeom>
        </p:spPr>
      </p:pic>
    </p:spTree>
    <p:extLst>
      <p:ext uri="{BB962C8B-B14F-4D97-AF65-F5344CB8AC3E}">
        <p14:creationId xmlns:p14="http://schemas.microsoft.com/office/powerpoint/2010/main" val="751540245"/>
      </p:ext>
    </p:extLst>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Lst>
  <p:hf hdr="0"/>
  <p:txStyles>
    <p:titleStyle>
      <a:lvl1pPr algn="ctr" defTabSz="914400" rtl="0" eaLnBrk="1" latinLnBrk="0" hangingPunct="1">
        <a:spcBef>
          <a:spcPct val="0"/>
        </a:spcBef>
        <a:buNone/>
        <a:defRPr sz="4400" kern="1200">
          <a:solidFill>
            <a:schemeClr val="tx1"/>
          </a:solidFill>
          <a:latin typeface="Adobe Garamond Pro Bold"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Rounded MT Bold"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5F50254-95AF-4836-B0FE-DF33515AB2FE}"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38D0A1-B5AC-4DA9-88C4-8E3C66ABFE5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614218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60E2898-D9EF-4724-87BF-8513FC232DF3}"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38D0A1-B5AC-4DA9-88C4-8E3C66ABFE5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591880"/>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85A77F3-6395-431E-89B8-9365DCA76444}"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38D0A1-B5AC-4DA9-88C4-8E3C66ABFE5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26483277"/>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68A2D9F-2CE1-4E92-8630-513B86268F9D}" type="datetime3">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10 September 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CE101 Lec1: Introduction and Basics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138D0A1-B5AC-4DA9-88C4-8E3C66ABFE5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6977591"/>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5.png"/><Relationship Id="rId7" Type="http://schemas.openxmlformats.org/officeDocument/2006/relationships/customXml" Target="../ink/ink6.xml"/><Relationship Id="rId12" Type="http://schemas.openxmlformats.org/officeDocument/2006/relationships/image" Target="../media/image30.emf"/><Relationship Id="rId2" Type="http://schemas.openxmlformats.org/officeDocument/2006/relationships/image" Target="../media/image24.png"/><Relationship Id="rId1" Type="http://schemas.openxmlformats.org/officeDocument/2006/relationships/slideLayout" Target="../slideLayouts/slideLayout42.xml"/><Relationship Id="rId6" Type="http://schemas.openxmlformats.org/officeDocument/2006/relationships/image" Target="../media/image27.emf"/><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9.emf"/><Relationship Id="rId4" Type="http://schemas.openxmlformats.org/officeDocument/2006/relationships/image" Target="../media/image26.png"/><Relationship Id="rId9" Type="http://schemas.openxmlformats.org/officeDocument/2006/relationships/customXml" Target="../ink/ink7.xml"/></Relationships>
</file>

<file path=ppt/slides/_rels/slide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33.png"/><Relationship Id="rId7" Type="http://schemas.openxmlformats.org/officeDocument/2006/relationships/image" Target="../media/image35.emf"/><Relationship Id="rId2" Type="http://schemas.openxmlformats.org/officeDocument/2006/relationships/image" Target="../media/image32.png"/><Relationship Id="rId1" Type="http://schemas.openxmlformats.org/officeDocument/2006/relationships/slideLayout" Target="../slideLayouts/slideLayout53.xml"/><Relationship Id="rId6" Type="http://schemas.openxmlformats.org/officeDocument/2006/relationships/customXml" Target="../ink/ink10.xml"/><Relationship Id="rId5" Type="http://schemas.openxmlformats.org/officeDocument/2006/relationships/image" Target="../media/image34.emf"/><Relationship Id="rId4" Type="http://schemas.openxmlformats.org/officeDocument/2006/relationships/customXml" Target="../ink/ink9.xml"/><Relationship Id="rId9"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38.png"/><Relationship Id="rId7"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customXml" Target="../ink/ink13.xml"/><Relationship Id="rId5" Type="http://schemas.openxmlformats.org/officeDocument/2006/relationships/image" Target="../media/image39.emf"/><Relationship Id="rId4" Type="http://schemas.openxmlformats.org/officeDocument/2006/relationships/customXml" Target="../ink/ink12.xml"/><Relationship Id="rId9" Type="http://schemas.openxmlformats.org/officeDocument/2006/relationships/image" Target="../media/image41.emf"/></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45.emf"/><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8.w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7.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9.emf"/></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3.emf"/><Relationship Id="rId5" Type="http://schemas.openxmlformats.org/officeDocument/2006/relationships/customXml" Target="../ink/ink20.xml"/><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4.em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5.png"/><Relationship Id="rId7" Type="http://schemas.openxmlformats.org/officeDocument/2006/relationships/image" Target="../media/image18.emf"/><Relationship Id="rId2" Type="http://schemas.openxmlformats.org/officeDocument/2006/relationships/image" Target="../media/image14.png"/><Relationship Id="rId1" Type="http://schemas.openxmlformats.org/officeDocument/2006/relationships/slideLayout" Target="../slideLayouts/slideLayout42.xml"/><Relationship Id="rId6" Type="http://schemas.openxmlformats.org/officeDocument/2006/relationships/customXml" Target="../ink/ink2.xml"/><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2.xml"/><Relationship Id="rId5" Type="http://schemas.openxmlformats.org/officeDocument/2006/relationships/image" Target="../media/image22.emf"/><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3"/>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572250" y="4733925"/>
            <a:ext cx="1581150" cy="1581150"/>
          </a:xfrm>
          <a:prstGeom prst="rect">
            <a:avLst/>
          </a:prstGeom>
          <a:noFill/>
          <a:ln w="28575" algn="ctr">
            <a:noFill/>
            <a:miter lim="800000"/>
            <a:headEnd/>
            <a:tailEnd/>
          </a:ln>
        </p:spPr>
      </p:pic>
      <p:sp>
        <p:nvSpPr>
          <p:cNvPr id="2" name="Title 1"/>
          <p:cNvSpPr>
            <a:spLocks noGrp="1"/>
          </p:cNvSpPr>
          <p:nvPr>
            <p:ph type="ctrTitle"/>
          </p:nvPr>
        </p:nvSpPr>
        <p:spPr>
          <a:xfrm>
            <a:off x="217449" y="834747"/>
            <a:ext cx="8763000" cy="3508653"/>
          </a:xfrm>
        </p:spPr>
        <p:txBody>
          <a:bodyPr>
            <a:spAutoFit/>
          </a:bodyPr>
          <a:lstStyle/>
          <a:p>
            <a:pPr algn="ctr">
              <a:defRPr/>
            </a:pPr>
            <a:r>
              <a:rPr lang="en-US" sz="4000" dirty="0">
                <a:solidFill>
                  <a:srgbClr val="3333FF"/>
                </a:solidFill>
                <a:effectLst>
                  <a:outerShdw blurRad="38100" dist="38100" dir="2700000" algn="tl">
                    <a:srgbClr val="000000">
                      <a:alpha val="43137"/>
                    </a:srgbClr>
                  </a:outerShdw>
                </a:effectLst>
              </a:rPr>
              <a:t>CE101</a:t>
            </a:r>
            <a:br>
              <a:rPr lang="en-US" sz="4000" dirty="0">
                <a:solidFill>
                  <a:srgbClr val="3333FF"/>
                </a:solidFill>
                <a:effectLst>
                  <a:outerShdw blurRad="38100" dist="38100" dir="2700000" algn="tl">
                    <a:srgbClr val="000000">
                      <a:alpha val="43137"/>
                    </a:srgbClr>
                  </a:outerShdw>
                </a:effectLst>
              </a:rPr>
            </a:b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Engineering Drawing</a:t>
            </a:r>
            <a:br>
              <a:rPr lang="en-US" sz="4000" dirty="0">
                <a:solidFill>
                  <a:srgbClr val="3333FF"/>
                </a:solidFill>
                <a:effectLst>
                  <a:outerShdw blurRad="38100" dist="38100" dir="2700000" algn="tl">
                    <a:srgbClr val="000000">
                      <a:alpha val="43137"/>
                    </a:srgbClr>
                  </a:outerShdw>
                </a:effectLst>
              </a:rPr>
            </a:b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Lec1: Introduction and Basics</a:t>
            </a:r>
            <a:br>
              <a:rPr lang="en-US" sz="4000" dirty="0">
                <a:solidFill>
                  <a:srgbClr val="3333FF"/>
                </a:solidFill>
                <a:effectLst>
                  <a:outerShdw blurRad="38100" dist="38100" dir="2700000" algn="tl">
                    <a:srgbClr val="000000">
                      <a:alpha val="43137"/>
                    </a:srgbClr>
                  </a:outerShdw>
                </a:effectLst>
              </a:rPr>
            </a:br>
            <a:r>
              <a:rPr lang="en-US" sz="2800" dirty="0">
                <a:solidFill>
                  <a:srgbClr val="3333FF"/>
                </a:solidFill>
                <a:effectLst>
                  <a:outerShdw blurRad="38100" dist="38100" dir="2700000" algn="tl">
                    <a:srgbClr val="000000">
                      <a:alpha val="43137"/>
                    </a:srgbClr>
                  </a:outerShdw>
                </a:effectLst>
              </a:rPr>
              <a:t>Part-2: Dimensioning and Scales</a:t>
            </a:r>
          </a:p>
        </p:txBody>
      </p:sp>
      <p:sp>
        <p:nvSpPr>
          <p:cNvPr id="3" name="Rectangle 2"/>
          <p:cNvSpPr/>
          <p:nvPr/>
        </p:nvSpPr>
        <p:spPr>
          <a:xfrm>
            <a:off x="533400" y="5518404"/>
            <a:ext cx="5943600" cy="461665"/>
          </a:xfrm>
          <a:prstGeom prst="rect">
            <a:avLst/>
          </a:prstGeom>
        </p:spPr>
        <p:txBody>
          <a:bodyPr wrap="square">
            <a:spAutoFit/>
          </a:bodyPr>
          <a:lstStyle/>
          <a:p>
            <a:pPr algn="l">
              <a:spcBef>
                <a:spcPts val="0"/>
              </a:spcBef>
              <a:defRPr/>
            </a:pPr>
            <a:r>
              <a:rPr lang="en-US" sz="2400" b="1" dirty="0">
                <a:effectLst>
                  <a:outerShdw blurRad="38100" dist="38100" dir="2700000" algn="tl">
                    <a:srgbClr val="000000">
                      <a:alpha val="43137"/>
                    </a:srgbClr>
                  </a:outerShdw>
                </a:effectLst>
              </a:rPr>
              <a:t>Indian Institute of Technology Guwahati</a:t>
            </a:r>
            <a:endParaRPr lang="en-US" sz="2400" b="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fld id="{AFCA7B7D-40DF-458F-AB16-B676835F2DBA}"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2" name="Slide Number Placeholder 1"/>
          <p:cNvSpPr>
            <a:spLocks noGrp="1"/>
          </p:cNvSpPr>
          <p:nvPr>
            <p:ph type="sldNum" sz="quarter" idx="12"/>
          </p:nvPr>
        </p:nvSpPr>
        <p:spPr/>
        <p:txBody>
          <a:bodyPr/>
          <a:lstStyle/>
          <a:p>
            <a:pPr lvl="0"/>
            <a:fld id="{6C5C84A4-FEF8-4FB1-9663-19AD76B6A1D4}" type="slidenum">
              <a:rPr lang="en-US" noProof="0" smtClean="0"/>
              <a:pPr lvl="0"/>
              <a:t>10</a:t>
            </a:fld>
            <a:endParaRPr lang="en-US" noProof="0"/>
          </a:p>
        </p:txBody>
      </p:sp>
      <p:pic>
        <p:nvPicPr>
          <p:cNvPr id="3" name="Picture 2"/>
          <p:cNvPicPr>
            <a:picLocks noChangeAspect="1"/>
          </p:cNvPicPr>
          <p:nvPr/>
        </p:nvPicPr>
        <p:blipFill rotWithShape="1">
          <a:blip r:embed="rId2">
            <a:clrChange>
              <a:clrFrom>
                <a:srgbClr val="FFFFD9"/>
              </a:clrFrom>
              <a:clrTo>
                <a:srgbClr val="FFFFD9">
                  <a:alpha val="0"/>
                </a:srgbClr>
              </a:clrTo>
            </a:clrChange>
          </a:blip>
          <a:srcRect t="10113"/>
          <a:stretch/>
        </p:blipFill>
        <p:spPr>
          <a:xfrm>
            <a:off x="914400" y="928806"/>
            <a:ext cx="8098561" cy="5418400"/>
          </a:xfrm>
          <a:prstGeom prst="rect">
            <a:avLst/>
          </a:prstGeom>
        </p:spPr>
      </p:pic>
      <p:pic>
        <p:nvPicPr>
          <p:cNvPr id="7" name="Picture 6"/>
          <p:cNvPicPr>
            <a:picLocks noChangeAspect="1"/>
          </p:cNvPicPr>
          <p:nvPr/>
        </p:nvPicPr>
        <p:blipFill rotWithShape="1">
          <a:blip r:embed="rId2">
            <a:clrChange>
              <a:clrFrom>
                <a:srgbClr val="FFFFD9"/>
              </a:clrFrom>
              <a:clrTo>
                <a:srgbClr val="FFFFD9">
                  <a:alpha val="0"/>
                </a:srgbClr>
              </a:clrTo>
            </a:clrChange>
          </a:blip>
          <a:srcRect l="36695" t="3098" r="14377" b="90581"/>
          <a:stretch/>
        </p:blipFill>
        <p:spPr>
          <a:xfrm>
            <a:off x="2743201" y="304800"/>
            <a:ext cx="3962400" cy="381000"/>
          </a:xfrm>
          <a:prstGeom prst="rect">
            <a:avLst/>
          </a:prstGeom>
        </p:spPr>
      </p:pic>
    </p:spTree>
    <p:extLst>
      <p:ext uri="{BB962C8B-B14F-4D97-AF65-F5344CB8AC3E}">
        <p14:creationId xmlns:p14="http://schemas.microsoft.com/office/powerpoint/2010/main" val="189628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2225"/>
            <a:ext cx="2438400" cy="2111375"/>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sp>
        <p:nvSpPr>
          <p:cNvPr id="35843" name="Rectangle 5"/>
          <p:cNvSpPr>
            <a:spLocks noChangeArrowheads="1"/>
          </p:cNvSpPr>
          <p:nvPr/>
        </p:nvSpPr>
        <p:spPr bwMode="auto">
          <a:xfrm>
            <a:off x="0" y="533400"/>
            <a:ext cx="670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The unit should not be written after each dimension, but a note mentioning the unit should be placed below the drawing.</a:t>
            </a:r>
            <a:endPar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p:txBody>
      </p:sp>
      <p:pic>
        <p:nvPicPr>
          <p:cNvPr id="35844" name="Picture 3"/>
          <p:cNvPicPr>
            <a:picLocks noChangeAspect="1" noChangeArrowheads="1"/>
          </p:cNvPicPr>
          <p:nvPr/>
        </p:nvPicPr>
        <p:blipFill>
          <a:blip r:embed="rId3">
            <a:extLst>
              <a:ext uri="{28A0092B-C50C-407E-A947-70E740481C1C}">
                <a14:useLocalDpi xmlns:a14="http://schemas.microsoft.com/office/drawing/2010/main" val="0"/>
              </a:ext>
            </a:extLst>
          </a:blip>
          <a:srcRect b="11880"/>
          <a:stretch>
            <a:fillRect/>
          </a:stretch>
        </p:blipFill>
        <p:spPr bwMode="auto">
          <a:xfrm>
            <a:off x="5114925" y="2259532"/>
            <a:ext cx="3952875" cy="1695450"/>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sp>
        <p:nvSpPr>
          <p:cNvPr id="35845" name="TextBox 7"/>
          <p:cNvSpPr txBox="1">
            <a:spLocks noChangeArrowheads="1"/>
          </p:cNvSpPr>
          <p:nvPr/>
        </p:nvSpPr>
        <p:spPr bwMode="auto">
          <a:xfrm>
            <a:off x="76200" y="2209800"/>
            <a:ext cx="5029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Circle should</a:t>
            </a:r>
            <a:r>
              <a:rPr kumimoji="0" lang="en-US" altLang="en-US" sz="1800" b="1" i="0" u="none" strike="noStrike" kern="1200" cap="none" spc="0" normalizeH="0" noProof="0" dirty="0">
                <a:ln>
                  <a:noFill/>
                </a:ln>
                <a:solidFill>
                  <a:prstClr val="black"/>
                </a:solidFill>
                <a:effectLst/>
                <a:uLnTx/>
                <a:uFillTx/>
                <a:latin typeface="Garamond" panose="02020404030301010803" pitchFamily="18" charset="0"/>
                <a:ea typeface="+mn-ea"/>
                <a:cs typeface="Arial" panose="020B0604020202020204" pitchFamily="34" charset="0"/>
              </a:rPr>
              <a:t> be dimensioned by its diameter. The dimensioning should be preceded by the symbol </a:t>
            </a:r>
            <a:r>
              <a:rPr kumimoji="0" lang="en-US" altLang="en-US" sz="1800" b="1" i="0" u="none" strike="noStrike" kern="1200" cap="none" spc="0" normalizeH="0" noProof="0" dirty="0">
                <a:ln>
                  <a:noFill/>
                </a:ln>
                <a:solidFill>
                  <a:prstClr val="black"/>
                </a:solidFill>
                <a:effectLst/>
                <a:uLnTx/>
                <a:uFillTx/>
                <a:latin typeface="Garamond" panose="02020404030301010803" pitchFamily="18" charset="0"/>
                <a:ea typeface="+mn-ea"/>
                <a:cs typeface="Arial" panose="020B0604020202020204" pitchFamily="34" charset="0"/>
                <a:sym typeface="Symbol" panose="05050102010706020507" pitchFamily="18" charset="2"/>
              </a:rPr>
              <a:t></a:t>
            </a:r>
            <a:endPar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l" defTabSz="914400" rtl="0" eaLnBrk="1" fontAlgn="base" latinLnBrk="0" hangingPunct="1">
              <a:spcBef>
                <a:spcPct val="0"/>
              </a:spcBef>
              <a:spcAft>
                <a:spcPct val="0"/>
              </a:spcAft>
              <a:buClrTx/>
              <a:buSzTx/>
              <a:buFontTx/>
              <a:buNone/>
              <a:tabLst/>
              <a:defRPr/>
            </a:pPr>
            <a:endParaRPr lang="en-US" altLang="en-US" b="1" dirty="0">
              <a:solidFill>
                <a:prstClr val="black"/>
              </a:solidFill>
              <a:latin typeface="Garamond" panose="02020404030301010803" pitchFamily="18" charset="0"/>
            </a:endParaRPr>
          </a:p>
          <a:p>
            <a:pPr marL="0" marR="0" lvl="0" indent="0" algn="l" defTabSz="914400" rtl="0" eaLnBrk="1" fontAlgn="base" latinLnBrk="0" hangingPunct="1">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Figure shows various methods of dimensioning different sizes of circles</a:t>
            </a:r>
          </a:p>
        </p:txBody>
      </p:sp>
      <p:pic>
        <p:nvPicPr>
          <p:cNvPr id="35846" name="Picture 2"/>
          <p:cNvPicPr>
            <a:picLocks noChangeAspect="1" noChangeArrowheads="1"/>
          </p:cNvPicPr>
          <p:nvPr/>
        </p:nvPicPr>
        <p:blipFill>
          <a:blip r:embed="rId4">
            <a:extLst>
              <a:ext uri="{28A0092B-C50C-407E-A947-70E740481C1C}">
                <a14:useLocalDpi xmlns:a14="http://schemas.microsoft.com/office/drawing/2010/main" val="0"/>
              </a:ext>
            </a:extLst>
          </a:blip>
          <a:srcRect b="10143"/>
          <a:stretch>
            <a:fillRect/>
          </a:stretch>
        </p:blipFill>
        <p:spPr bwMode="auto">
          <a:xfrm>
            <a:off x="3852672" y="4267200"/>
            <a:ext cx="5229225" cy="2405063"/>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sp>
        <p:nvSpPr>
          <p:cNvPr id="35847" name="TextBox 9"/>
          <p:cNvSpPr txBox="1">
            <a:spLocks noChangeArrowheads="1"/>
          </p:cNvSpPr>
          <p:nvPr/>
        </p:nvSpPr>
        <p:spPr bwMode="auto">
          <a:xfrm>
            <a:off x="42672" y="4191000"/>
            <a:ext cx="3505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Arc Radius</a:t>
            </a:r>
            <a:r>
              <a:rPr kumimoji="0" lang="en-US" alt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 An arc is dimensioned by its radius R by any one of the ways. Only one arrowhead with its point on the arc end of the dimension line is used</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Dimension line of a radius should pass thorough the center of the arc. Mark the center with a small cross</a:t>
            </a:r>
          </a:p>
        </p:txBody>
      </p:sp>
      <p:sp>
        <p:nvSpPr>
          <p:cNvPr id="2" name="Date Placeholder 1"/>
          <p:cNvSpPr>
            <a:spLocks noGrp="1"/>
          </p:cNvSpPr>
          <p:nvPr>
            <p:ph type="dt" sz="half" idx="10"/>
          </p:nvPr>
        </p:nvSpPr>
        <p:spPr/>
        <p:txBody>
          <a:bodyPr/>
          <a:lstStyle/>
          <a:p>
            <a:pPr lvl="0"/>
            <a:fld id="{4A4221E4-8A5C-4970-A985-9123A1276AA3}" type="datetime3">
              <a:rPr lang="en-US" noProof="0" smtClean="0"/>
              <a:pPr lvl="0"/>
              <a:t>10 September 2019</a:t>
            </a:fld>
            <a:endParaRPr lang="en-US" noProof="0"/>
          </a:p>
        </p:txBody>
      </p:sp>
      <p:sp>
        <p:nvSpPr>
          <p:cNvPr id="3" name="Footer Placeholder 2"/>
          <p:cNvSpPr>
            <a:spLocks noGrp="1"/>
          </p:cNvSpPr>
          <p:nvPr>
            <p:ph type="ftr" sz="quarter" idx="11"/>
          </p:nvPr>
        </p:nvSpPr>
        <p:spPr/>
        <p:txBody>
          <a:bodyPr/>
          <a:lstStyle/>
          <a:p>
            <a:pPr lvl="0"/>
            <a:r>
              <a:rPr lang="en-US" noProof="0"/>
              <a:t>CE101 Lec1: Introduction and Basics</a:t>
            </a:r>
          </a:p>
        </p:txBody>
      </p:sp>
      <p:sp>
        <p:nvSpPr>
          <p:cNvPr id="4" name="Slide Number Placeholder 3"/>
          <p:cNvSpPr>
            <a:spLocks noGrp="1"/>
          </p:cNvSpPr>
          <p:nvPr>
            <p:ph type="sldNum" sz="quarter" idx="12"/>
          </p:nvPr>
        </p:nvSpPr>
        <p:spPr/>
        <p:txBody>
          <a:bodyPr/>
          <a:lstStyle/>
          <a:p>
            <a:pPr lvl="0"/>
            <a:fld id="{821E5DEB-F0EA-46E7-8C9C-42C750CE8EBF}" type="slidenum">
              <a:rPr lang="en-US" altLang="en-US" noProof="0" smtClean="0"/>
              <a:pPr lvl="0"/>
              <a:t>11</a:t>
            </a:fld>
            <a:endParaRPr lang="en-US" altLang="en-US" noProof="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B12A851-7008-4ECC-AB71-4CC8477CD883}"/>
                  </a:ext>
                </a:extLst>
              </p14:cNvPr>
              <p14:cNvContentPartPr/>
              <p14:nvPr/>
            </p14:nvContentPartPr>
            <p14:xfrm>
              <a:off x="679320" y="4914720"/>
              <a:ext cx="2851560" cy="108360"/>
            </p14:xfrm>
          </p:contentPart>
        </mc:Choice>
        <mc:Fallback>
          <p:pic>
            <p:nvPicPr>
              <p:cNvPr id="5" name="Ink 4">
                <a:extLst>
                  <a:ext uri="{FF2B5EF4-FFF2-40B4-BE49-F238E27FC236}">
                    <a16:creationId xmlns:a16="http://schemas.microsoft.com/office/drawing/2014/main" id="{1B12A851-7008-4ECC-AB71-4CC8477CD883}"/>
                  </a:ext>
                </a:extLst>
              </p:cNvPr>
              <p:cNvPicPr/>
              <p:nvPr/>
            </p:nvPicPr>
            <p:blipFill>
              <a:blip r:embed="rId6"/>
              <a:stretch>
                <a:fillRect/>
              </a:stretch>
            </p:blipFill>
            <p:spPr>
              <a:xfrm>
                <a:off x="663480" y="4851360"/>
                <a:ext cx="28828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FEE86CD-6830-4B4D-BA59-261CBBA832B0}"/>
                  </a:ext>
                </a:extLst>
              </p14:cNvPr>
              <p14:cNvContentPartPr/>
              <p14:nvPr/>
            </p14:nvContentPartPr>
            <p14:xfrm>
              <a:off x="108000" y="5175360"/>
              <a:ext cx="3461040" cy="51120"/>
            </p14:xfrm>
          </p:contentPart>
        </mc:Choice>
        <mc:Fallback>
          <p:pic>
            <p:nvPicPr>
              <p:cNvPr id="6" name="Ink 5">
                <a:extLst>
                  <a:ext uri="{FF2B5EF4-FFF2-40B4-BE49-F238E27FC236}">
                    <a16:creationId xmlns:a16="http://schemas.microsoft.com/office/drawing/2014/main" id="{9FEE86CD-6830-4B4D-BA59-261CBBA832B0}"/>
                  </a:ext>
                </a:extLst>
              </p:cNvPr>
              <p:cNvPicPr/>
              <p:nvPr/>
            </p:nvPicPr>
            <p:blipFill>
              <a:blip r:embed="rId8"/>
              <a:stretch>
                <a:fillRect/>
              </a:stretch>
            </p:blipFill>
            <p:spPr>
              <a:xfrm>
                <a:off x="92160" y="5112000"/>
                <a:ext cx="34923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8DD3E7A8-D90D-456B-81C1-E03524C5AA4C}"/>
                  </a:ext>
                </a:extLst>
              </p14:cNvPr>
              <p14:cNvContentPartPr/>
              <p14:nvPr/>
            </p14:nvContentPartPr>
            <p14:xfrm>
              <a:off x="171360" y="5479920"/>
              <a:ext cx="286200" cy="19440"/>
            </p14:xfrm>
          </p:contentPart>
        </mc:Choice>
        <mc:Fallback>
          <p:pic>
            <p:nvPicPr>
              <p:cNvPr id="7" name="Ink 6">
                <a:extLst>
                  <a:ext uri="{FF2B5EF4-FFF2-40B4-BE49-F238E27FC236}">
                    <a16:creationId xmlns:a16="http://schemas.microsoft.com/office/drawing/2014/main" id="{8DD3E7A8-D90D-456B-81C1-E03524C5AA4C}"/>
                  </a:ext>
                </a:extLst>
              </p:cNvPr>
              <p:cNvPicPr/>
              <p:nvPr/>
            </p:nvPicPr>
            <p:blipFill>
              <a:blip r:embed="rId10"/>
              <a:stretch>
                <a:fillRect/>
              </a:stretch>
            </p:blipFill>
            <p:spPr>
              <a:xfrm>
                <a:off x="155520" y="5416560"/>
                <a:ext cx="3175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B1199DCA-93ED-4D58-A4D4-8A2F86185393}"/>
                  </a:ext>
                </a:extLst>
              </p14:cNvPr>
              <p14:cNvContentPartPr/>
              <p14:nvPr/>
            </p14:nvContentPartPr>
            <p14:xfrm>
              <a:off x="457200" y="5499000"/>
              <a:ext cx="1670400" cy="38520"/>
            </p14:xfrm>
          </p:contentPart>
        </mc:Choice>
        <mc:Fallback>
          <p:pic>
            <p:nvPicPr>
              <p:cNvPr id="8" name="Ink 7">
                <a:extLst>
                  <a:ext uri="{FF2B5EF4-FFF2-40B4-BE49-F238E27FC236}">
                    <a16:creationId xmlns:a16="http://schemas.microsoft.com/office/drawing/2014/main" id="{B1199DCA-93ED-4D58-A4D4-8A2F86185393}"/>
                  </a:ext>
                </a:extLst>
              </p:cNvPr>
              <p:cNvPicPr/>
              <p:nvPr/>
            </p:nvPicPr>
            <p:blipFill>
              <a:blip r:embed="rId12"/>
              <a:stretch>
                <a:fillRect/>
              </a:stretch>
            </p:blipFill>
            <p:spPr>
              <a:xfrm>
                <a:off x="441360" y="5435640"/>
                <a:ext cx="1701720" cy="165240"/>
              </a:xfrm>
              <a:prstGeom prst="rect">
                <a:avLst/>
              </a:prstGeom>
            </p:spPr>
          </p:pic>
        </mc:Fallback>
      </mc:AlternateContent>
    </p:spTree>
    <p:extLst>
      <p:ext uri="{BB962C8B-B14F-4D97-AF65-F5344CB8AC3E}">
        <p14:creationId xmlns:p14="http://schemas.microsoft.com/office/powerpoint/2010/main" val="384579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fld id="{B9257719-82F9-4692-9E4A-F92F75E5B73F}"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2" name="Slide Number Placeholder 1"/>
          <p:cNvSpPr>
            <a:spLocks noGrp="1"/>
          </p:cNvSpPr>
          <p:nvPr>
            <p:ph type="sldNum" sz="quarter" idx="12"/>
          </p:nvPr>
        </p:nvSpPr>
        <p:spPr/>
        <p:txBody>
          <a:bodyPr/>
          <a:lstStyle/>
          <a:p>
            <a:pPr lvl="0"/>
            <a:fld id="{6C5C84A4-FEF8-4FB1-9663-19AD76B6A1D4}" type="slidenum">
              <a:rPr lang="en-US" noProof="0" smtClean="0"/>
              <a:pPr lvl="0"/>
              <a:t>12</a:t>
            </a:fld>
            <a:endParaRPr lang="en-US" noProof="0"/>
          </a:p>
        </p:txBody>
      </p:sp>
      <p:pic>
        <p:nvPicPr>
          <p:cNvPr id="3" name="Picture 2"/>
          <p:cNvPicPr>
            <a:picLocks noChangeAspect="1"/>
          </p:cNvPicPr>
          <p:nvPr/>
        </p:nvPicPr>
        <p:blipFill>
          <a:blip r:embed="rId2">
            <a:clrChange>
              <a:clrFrom>
                <a:srgbClr val="FFFFD9"/>
              </a:clrFrom>
              <a:clrTo>
                <a:srgbClr val="FFFFD9">
                  <a:alpha val="0"/>
                </a:srgbClr>
              </a:clrTo>
            </a:clrChange>
          </a:blip>
          <a:stretch>
            <a:fillRect/>
          </a:stretch>
        </p:blipFill>
        <p:spPr>
          <a:xfrm>
            <a:off x="30480" y="-1"/>
            <a:ext cx="9113520" cy="6319927"/>
          </a:xfrm>
          <a:prstGeom prst="rect">
            <a:avLst/>
          </a:prstGeom>
        </p:spPr>
      </p:pic>
      <p:sp>
        <p:nvSpPr>
          <p:cNvPr id="4" name="TextBox 3"/>
          <p:cNvSpPr txBox="1"/>
          <p:nvPr/>
        </p:nvSpPr>
        <p:spPr>
          <a:xfrm>
            <a:off x="5334000" y="4267200"/>
            <a:ext cx="2057400" cy="369332"/>
          </a:xfrm>
          <a:prstGeom prst="rect">
            <a:avLst/>
          </a:prstGeom>
          <a:noFill/>
        </p:spPr>
        <p:txBody>
          <a:bodyPr wrap="square" rtlCol="0">
            <a:spAutoFit/>
          </a:bodyPr>
          <a:lstStyle/>
          <a:p>
            <a:r>
              <a:rPr lang="en-US" b="1" dirty="0">
                <a:solidFill>
                  <a:srgbClr val="3333FF"/>
                </a:solidFill>
              </a:rPr>
              <a:t>Spherical radius</a:t>
            </a:r>
          </a:p>
        </p:txBody>
      </p:sp>
    </p:spTree>
    <p:extLst>
      <p:ext uri="{BB962C8B-B14F-4D97-AF65-F5344CB8AC3E}">
        <p14:creationId xmlns:p14="http://schemas.microsoft.com/office/powerpoint/2010/main" val="421072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0" y="1219200"/>
            <a:ext cx="5791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base" latinLnBrk="0" hangingPunct="1">
              <a:lnSpc>
                <a:spcPct val="150000"/>
              </a:lnSpc>
              <a:spcBef>
                <a:spcPct val="50000"/>
              </a:spcBef>
              <a:spcAft>
                <a:spcPct val="0"/>
              </a:spcAft>
              <a:buClrTx/>
              <a:buSzTx/>
              <a:buFontTx/>
              <a:buNone/>
              <a:tabLst/>
              <a:defRPr/>
            </a:pPr>
            <a:r>
              <a:rPr kumimoji="0" lang="en-US" altLang="en-US" sz="1600" b="1" i="0" u="none" strike="noStrike" kern="1200" cap="none" spc="0" normalizeH="0" baseline="0" noProof="0" dirty="0">
                <a:ln>
                  <a:noFill/>
                </a:ln>
                <a:solidFill>
                  <a:srgbClr val="00B050"/>
                </a:solidFill>
                <a:effectLst/>
                <a:uLnTx/>
                <a:uFillTx/>
                <a:latin typeface="Times-Roman"/>
                <a:ea typeface="+mn-ea"/>
                <a:cs typeface="Arial" panose="020B0604020202020204" pitchFamily="34" charset="0"/>
              </a:rPr>
              <a:t>Aligned System: </a:t>
            </a:r>
            <a:r>
              <a:rPr kumimoji="0" lang="en-US" altLang="en-US" sz="16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rPr>
              <a:t>Dimensions are placed perpendicular to the dimension line so that they may be read from the bottom or right-hand side of the drawing sheet. Dimensions are placed at the middle and above of the dimension lines.</a:t>
            </a: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endParaRPr kumimoji="0" lang="en-US" altLang="en-US" sz="4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a:p>
            <a:pPr marL="0" marR="0" lvl="0" indent="0" algn="just" defTabSz="914400" rtl="0" eaLnBrk="1" fontAlgn="base" latinLnBrk="0" hangingPunct="1">
              <a:lnSpc>
                <a:spcPct val="150000"/>
              </a:lnSpc>
              <a:spcBef>
                <a:spcPct val="50000"/>
              </a:spcBef>
              <a:spcAft>
                <a:spcPct val="0"/>
              </a:spcAft>
              <a:buClrTx/>
              <a:buSzTx/>
              <a:buFontTx/>
              <a:buNone/>
              <a:tabLst/>
              <a:defRPr/>
            </a:pPr>
            <a:r>
              <a:rPr kumimoji="0" lang="en-US" altLang="en-US" sz="1600" b="1" i="0" u="none" strike="noStrike" kern="1200" cap="none" spc="0" normalizeH="0" baseline="0" noProof="0" dirty="0">
                <a:ln>
                  <a:noFill/>
                </a:ln>
                <a:solidFill>
                  <a:srgbClr val="00B050"/>
                </a:solidFill>
                <a:effectLst/>
                <a:uLnTx/>
                <a:uFillTx/>
                <a:latin typeface="Times-Roman"/>
                <a:ea typeface="+mn-ea"/>
                <a:cs typeface="Arial" panose="020B0604020202020204" pitchFamily="34" charset="0"/>
              </a:rPr>
              <a:t>Unidirectional System</a:t>
            </a:r>
            <a:r>
              <a:rPr kumimoji="0" lang="en-US" altLang="en-US" sz="16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rPr>
              <a:t>: Dimensions are placed in such a way that they can be read from the bottom edge of the drawing sheet. Dimension lines are broken near the middle for inserting the dimensions. </a:t>
            </a:r>
            <a:r>
              <a:rPr kumimoji="0" lang="en-US" altLang="en-US" sz="1600" b="1" i="0" u="none" strike="noStrike" kern="1200" cap="none" spc="0" normalizeH="0" baseline="0" noProof="0" dirty="0">
                <a:ln>
                  <a:noFill/>
                </a:ln>
                <a:solidFill>
                  <a:srgbClr val="3333FF"/>
                </a:solidFill>
                <a:effectLst/>
                <a:uLnTx/>
                <a:uFillTx/>
                <a:latin typeface="Times-Roman"/>
                <a:ea typeface="+mn-ea"/>
                <a:cs typeface="Arial" panose="020B0604020202020204" pitchFamily="34" charset="0"/>
              </a:rPr>
              <a:t>(PREFERRED)</a:t>
            </a:r>
            <a:endParaRPr kumimoji="0" lang="en-US" altLang="en-US" sz="1600" b="1" i="0" u="none" strike="noStrike" kern="1200" cap="none" spc="0" normalizeH="0" baseline="0" noProof="0" dirty="0">
              <a:ln>
                <a:noFill/>
              </a:ln>
              <a:solidFill>
                <a:prstClr val="black"/>
              </a:solidFill>
              <a:effectLst/>
              <a:uLnTx/>
              <a:uFillTx/>
              <a:latin typeface="Times-Roman"/>
              <a:ea typeface="+mn-ea"/>
              <a:cs typeface="Arial" panose="020B0604020202020204" pitchFamily="34" charset="0"/>
            </a:endParaRPr>
          </a:p>
        </p:txBody>
      </p:sp>
      <p:sp>
        <p:nvSpPr>
          <p:cNvPr id="8" name="Rectangle 7"/>
          <p:cNvSpPr/>
          <p:nvPr/>
        </p:nvSpPr>
        <p:spPr>
          <a:xfrm>
            <a:off x="0" y="0"/>
            <a:ext cx="9144000" cy="1219200"/>
          </a:xfrm>
          <a:prstGeom prst="rect">
            <a:avLst/>
          </a:prstGeom>
          <a:solidFill>
            <a:schemeClr val="tx2">
              <a:lumMod val="20000"/>
              <a:lumOff val="80000"/>
            </a:schemeClr>
          </a:solidFill>
        </p:spPr>
        <p:txBody>
          <a:bodyPr>
            <a:spAutoFit/>
          </a:bodyPr>
          <a:lstStyle/>
          <a:p>
            <a:pPr marL="342900" marR="0" lvl="0" indent="-342900" algn="just" defTabSz="914400" rtl="0" eaLnBrk="1" fontAlgn="auto" latinLnBrk="0" hangingPunct="1">
              <a:lnSpc>
                <a:spcPct val="15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Roman" charset="0"/>
                <a:ea typeface="+mn-ea"/>
                <a:cs typeface="Arial" panose="020B0604020202020204" pitchFamily="34" charset="0"/>
              </a:rPr>
              <a:t>	All the dimensions on a drawing must be shown using either Aligned System or Unidirectional System. In no case should, the two systems be mixed on the same drawing.</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219200"/>
            <a:ext cx="30480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4713" y="3962400"/>
            <a:ext cx="3189287"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lvl="0"/>
            <a:fld id="{F499E3EF-48F3-4746-857A-8E06F2FEFDA8}" type="datetime3">
              <a:rPr lang="en-US" noProof="0" smtClean="0"/>
              <a:pPr lvl="0"/>
              <a:t>10 September 2019</a:t>
            </a:fld>
            <a:endParaRPr lang="en-US" noProof="0"/>
          </a:p>
        </p:txBody>
      </p:sp>
      <p:sp>
        <p:nvSpPr>
          <p:cNvPr id="3" name="Footer Placeholder 2"/>
          <p:cNvSpPr>
            <a:spLocks noGrp="1"/>
          </p:cNvSpPr>
          <p:nvPr>
            <p:ph type="ftr" sz="quarter" idx="11"/>
          </p:nvPr>
        </p:nvSpPr>
        <p:spPr/>
        <p:txBody>
          <a:bodyPr/>
          <a:lstStyle/>
          <a:p>
            <a:pPr lvl="0"/>
            <a:r>
              <a:rPr lang="en-US" noProof="0"/>
              <a:t>CE101 Lec1: Introduction and Basics</a:t>
            </a:r>
          </a:p>
        </p:txBody>
      </p:sp>
      <p:sp>
        <p:nvSpPr>
          <p:cNvPr id="4" name="Slide Number Placeholder 3"/>
          <p:cNvSpPr>
            <a:spLocks noGrp="1"/>
          </p:cNvSpPr>
          <p:nvPr>
            <p:ph type="sldNum" sz="quarter" idx="12"/>
          </p:nvPr>
        </p:nvSpPr>
        <p:spPr/>
        <p:txBody>
          <a:bodyPr/>
          <a:lstStyle/>
          <a:p>
            <a:pPr lvl="0"/>
            <a:fld id="{821E5DEB-F0EA-46E7-8C9C-42C750CE8EBF}" type="slidenum">
              <a:rPr lang="en-US" altLang="en-US" noProof="0" smtClean="0"/>
              <a:pPr lvl="0"/>
              <a:t>13</a:t>
            </a:fld>
            <a:endParaRPr lang="en-US" altLang="en-US" noProof="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933C316-8E0C-468F-933A-B3EA73FD83C5}"/>
                  </a:ext>
                </a:extLst>
              </p14:cNvPr>
              <p14:cNvContentPartPr/>
              <p14:nvPr/>
            </p14:nvContentPartPr>
            <p14:xfrm>
              <a:off x="57240" y="4641840"/>
              <a:ext cx="5505840" cy="57600"/>
            </p14:xfrm>
          </p:contentPart>
        </mc:Choice>
        <mc:Fallback>
          <p:pic>
            <p:nvPicPr>
              <p:cNvPr id="5" name="Ink 4">
                <a:extLst>
                  <a:ext uri="{FF2B5EF4-FFF2-40B4-BE49-F238E27FC236}">
                    <a16:creationId xmlns:a16="http://schemas.microsoft.com/office/drawing/2014/main" id="{5933C316-8E0C-468F-933A-B3EA73FD83C5}"/>
                  </a:ext>
                </a:extLst>
              </p:cNvPr>
              <p:cNvPicPr/>
              <p:nvPr/>
            </p:nvPicPr>
            <p:blipFill>
              <a:blip r:embed="rId5"/>
              <a:stretch>
                <a:fillRect/>
              </a:stretch>
            </p:blipFill>
            <p:spPr>
              <a:xfrm>
                <a:off x="41400" y="4578480"/>
                <a:ext cx="55371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7B99AF3-0750-459B-84E3-20F2C344E248}"/>
                  </a:ext>
                </a:extLst>
              </p14:cNvPr>
              <p14:cNvContentPartPr/>
              <p14:nvPr/>
            </p14:nvContentPartPr>
            <p14:xfrm>
              <a:off x="108000" y="4965840"/>
              <a:ext cx="1200600" cy="57240"/>
            </p14:xfrm>
          </p:contentPart>
        </mc:Choice>
        <mc:Fallback>
          <p:pic>
            <p:nvPicPr>
              <p:cNvPr id="6" name="Ink 5">
                <a:extLst>
                  <a:ext uri="{FF2B5EF4-FFF2-40B4-BE49-F238E27FC236}">
                    <a16:creationId xmlns:a16="http://schemas.microsoft.com/office/drawing/2014/main" id="{F7B99AF3-0750-459B-84E3-20F2C344E248}"/>
                  </a:ext>
                </a:extLst>
              </p:cNvPr>
              <p:cNvPicPr/>
              <p:nvPr/>
            </p:nvPicPr>
            <p:blipFill>
              <a:blip r:embed="rId7"/>
              <a:stretch>
                <a:fillRect/>
              </a:stretch>
            </p:blipFill>
            <p:spPr>
              <a:xfrm>
                <a:off x="92160" y="4902480"/>
                <a:ext cx="12319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FA194596-691A-4DBB-83B8-A7C5DE79C7F0}"/>
                  </a:ext>
                </a:extLst>
              </p14:cNvPr>
              <p14:cNvContentPartPr/>
              <p14:nvPr/>
            </p14:nvContentPartPr>
            <p14:xfrm>
              <a:off x="1308240" y="5010120"/>
              <a:ext cx="1352880" cy="360"/>
            </p14:xfrm>
          </p:contentPart>
        </mc:Choice>
        <mc:Fallback>
          <p:pic>
            <p:nvPicPr>
              <p:cNvPr id="7" name="Ink 6">
                <a:extLst>
                  <a:ext uri="{FF2B5EF4-FFF2-40B4-BE49-F238E27FC236}">
                    <a16:creationId xmlns:a16="http://schemas.microsoft.com/office/drawing/2014/main" id="{FA194596-691A-4DBB-83B8-A7C5DE79C7F0}"/>
                  </a:ext>
                </a:extLst>
              </p:cNvPr>
              <p:cNvPicPr/>
              <p:nvPr/>
            </p:nvPicPr>
            <p:blipFill>
              <a:blip r:embed="rId9"/>
              <a:stretch>
                <a:fillRect/>
              </a:stretch>
            </p:blipFill>
            <p:spPr>
              <a:xfrm>
                <a:off x="1292400" y="4946760"/>
                <a:ext cx="1384200" cy="127080"/>
              </a:xfrm>
              <a:prstGeom prst="rect">
                <a:avLst/>
              </a:prstGeom>
            </p:spPr>
          </p:pic>
        </mc:Fallback>
      </mc:AlternateContent>
    </p:spTree>
    <p:extLst>
      <p:ext uri="{BB962C8B-B14F-4D97-AF65-F5344CB8AC3E}">
        <p14:creationId xmlns:p14="http://schemas.microsoft.com/office/powerpoint/2010/main" val="389437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fld id="{BFA0D925-5AFC-45AE-898E-07011423B00C}"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2" name="Slide Number Placeholder 1"/>
          <p:cNvSpPr>
            <a:spLocks noGrp="1"/>
          </p:cNvSpPr>
          <p:nvPr>
            <p:ph type="sldNum" sz="quarter" idx="12"/>
          </p:nvPr>
        </p:nvSpPr>
        <p:spPr/>
        <p:txBody>
          <a:bodyPr/>
          <a:lstStyle/>
          <a:p>
            <a:pPr lvl="0"/>
            <a:fld id="{6C5C84A4-FEF8-4FB1-9663-19AD76B6A1D4}" type="slidenum">
              <a:rPr lang="en-US" noProof="0" smtClean="0"/>
              <a:pPr lvl="0"/>
              <a:t>14</a:t>
            </a:fld>
            <a:endParaRPr lang="en-US" noProof="0"/>
          </a:p>
        </p:txBody>
      </p:sp>
      <p:pic>
        <p:nvPicPr>
          <p:cNvPr id="3" name="Picture 2"/>
          <p:cNvPicPr>
            <a:picLocks noChangeAspect="1"/>
          </p:cNvPicPr>
          <p:nvPr/>
        </p:nvPicPr>
        <p:blipFill>
          <a:blip r:embed="rId3">
            <a:clrChange>
              <a:clrFrom>
                <a:srgbClr val="FFFFD9"/>
              </a:clrFrom>
              <a:clrTo>
                <a:srgbClr val="FFFFD9">
                  <a:alpha val="0"/>
                </a:srgbClr>
              </a:clrTo>
            </a:clrChange>
          </a:blip>
          <a:stretch>
            <a:fillRect/>
          </a:stretch>
        </p:blipFill>
        <p:spPr>
          <a:xfrm>
            <a:off x="228600" y="457200"/>
            <a:ext cx="8682781" cy="5802205"/>
          </a:xfrm>
          <a:prstGeom prst="rect">
            <a:avLst/>
          </a:prstGeom>
        </p:spPr>
      </p:pic>
    </p:spTree>
    <p:extLst>
      <p:ext uri="{BB962C8B-B14F-4D97-AF65-F5344CB8AC3E}">
        <p14:creationId xmlns:p14="http://schemas.microsoft.com/office/powerpoint/2010/main" val="3258267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l="34621" r="32632" b="45500"/>
          <a:stretch>
            <a:fillRect/>
          </a:stretch>
        </p:blipFill>
        <p:spPr bwMode="auto">
          <a:xfrm>
            <a:off x="3276600" y="228600"/>
            <a:ext cx="2667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r="64444" b="45500"/>
          <a:stretch>
            <a:fillRect/>
          </a:stretch>
        </p:blipFill>
        <p:spPr bwMode="auto">
          <a:xfrm>
            <a:off x="304800" y="228600"/>
            <a:ext cx="28956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l="66434" b="45500"/>
          <a:stretch>
            <a:fillRect/>
          </a:stretch>
        </p:blipFill>
        <p:spPr bwMode="auto">
          <a:xfrm>
            <a:off x="6019800" y="228600"/>
            <a:ext cx="273367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lvl="0"/>
            <a:fld id="{E566D033-33C9-4ED0-8F03-81E66D2EA24F}"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p>
        </p:txBody>
      </p:sp>
      <p:sp>
        <p:nvSpPr>
          <p:cNvPr id="6" name="Slide Number Placeholder 5"/>
          <p:cNvSpPr>
            <a:spLocks noGrp="1"/>
          </p:cNvSpPr>
          <p:nvPr>
            <p:ph type="sldNum" sz="quarter" idx="12"/>
          </p:nvPr>
        </p:nvSpPr>
        <p:spPr/>
        <p:txBody>
          <a:bodyPr/>
          <a:lstStyle/>
          <a:p>
            <a:pPr lvl="0"/>
            <a:fld id="{821E5DEB-F0EA-46E7-8C9C-42C750CE8EBF}" type="slidenum">
              <a:rPr lang="en-US" altLang="en-US" noProof="0" smtClean="0"/>
              <a:pPr lvl="0"/>
              <a:t>15</a:t>
            </a:fld>
            <a:endParaRPr lang="en-US" altLang="en-US" noProof="0"/>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50630915-7A51-4197-9517-60BA4A6B712E}"/>
                  </a:ext>
                </a:extLst>
              </p14:cNvPr>
              <p14:cNvContentPartPr/>
              <p14:nvPr/>
            </p14:nvContentPartPr>
            <p14:xfrm>
              <a:off x="6261120" y="1822320"/>
              <a:ext cx="44640" cy="360"/>
            </p14:xfrm>
          </p:contentPart>
        </mc:Choice>
        <mc:Fallback>
          <p:pic>
            <p:nvPicPr>
              <p:cNvPr id="7" name="Ink 6">
                <a:extLst>
                  <a:ext uri="{FF2B5EF4-FFF2-40B4-BE49-F238E27FC236}">
                    <a16:creationId xmlns:a16="http://schemas.microsoft.com/office/drawing/2014/main" id="{50630915-7A51-4197-9517-60BA4A6B712E}"/>
                  </a:ext>
                </a:extLst>
              </p:cNvPr>
              <p:cNvPicPr/>
              <p:nvPr/>
            </p:nvPicPr>
            <p:blipFill>
              <a:blip r:embed="rId5"/>
              <a:stretch>
                <a:fillRect/>
              </a:stretch>
            </p:blipFill>
            <p:spPr>
              <a:xfrm>
                <a:off x="6245280" y="1758960"/>
                <a:ext cx="759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AD0F799-8951-47BB-8518-876E67347F9B}"/>
                  </a:ext>
                </a:extLst>
              </p14:cNvPr>
              <p14:cNvContentPartPr/>
              <p14:nvPr/>
            </p14:nvContentPartPr>
            <p14:xfrm>
              <a:off x="6305400" y="1797120"/>
              <a:ext cx="2286360" cy="25560"/>
            </p14:xfrm>
          </p:contentPart>
        </mc:Choice>
        <mc:Fallback>
          <p:pic>
            <p:nvPicPr>
              <p:cNvPr id="8" name="Ink 7">
                <a:extLst>
                  <a:ext uri="{FF2B5EF4-FFF2-40B4-BE49-F238E27FC236}">
                    <a16:creationId xmlns:a16="http://schemas.microsoft.com/office/drawing/2014/main" id="{0AD0F799-8951-47BB-8518-876E67347F9B}"/>
                  </a:ext>
                </a:extLst>
              </p:cNvPr>
              <p:cNvPicPr/>
              <p:nvPr/>
            </p:nvPicPr>
            <p:blipFill>
              <a:blip r:embed="rId7"/>
              <a:stretch>
                <a:fillRect/>
              </a:stretch>
            </p:blipFill>
            <p:spPr>
              <a:xfrm>
                <a:off x="6289560" y="1733760"/>
                <a:ext cx="2317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6C457795-4333-405D-8101-341A387F4C0B}"/>
                  </a:ext>
                </a:extLst>
              </p14:cNvPr>
              <p14:cNvContentPartPr/>
              <p14:nvPr/>
            </p14:nvContentPartPr>
            <p14:xfrm>
              <a:off x="6292800" y="2038320"/>
              <a:ext cx="292680" cy="360"/>
            </p14:xfrm>
          </p:contentPart>
        </mc:Choice>
        <mc:Fallback>
          <p:pic>
            <p:nvPicPr>
              <p:cNvPr id="9" name="Ink 8">
                <a:extLst>
                  <a:ext uri="{FF2B5EF4-FFF2-40B4-BE49-F238E27FC236}">
                    <a16:creationId xmlns:a16="http://schemas.microsoft.com/office/drawing/2014/main" id="{6C457795-4333-405D-8101-341A387F4C0B}"/>
                  </a:ext>
                </a:extLst>
              </p:cNvPr>
              <p:cNvPicPr/>
              <p:nvPr/>
            </p:nvPicPr>
            <p:blipFill>
              <a:blip r:embed="rId9"/>
              <a:stretch>
                <a:fillRect/>
              </a:stretch>
            </p:blipFill>
            <p:spPr>
              <a:xfrm>
                <a:off x="6276960" y="1974960"/>
                <a:ext cx="324000" cy="127080"/>
              </a:xfrm>
              <a:prstGeom prst="rect">
                <a:avLst/>
              </a:prstGeom>
            </p:spPr>
          </p:pic>
        </mc:Fallback>
      </mc:AlternateContent>
    </p:spTree>
    <p:extLst>
      <p:ext uri="{BB962C8B-B14F-4D97-AF65-F5344CB8AC3E}">
        <p14:creationId xmlns:p14="http://schemas.microsoft.com/office/powerpoint/2010/main" val="2015218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l="34621" t="65938" r="32632"/>
          <a:stretch>
            <a:fillRect/>
          </a:stretch>
        </p:blipFill>
        <p:spPr bwMode="auto">
          <a:xfrm>
            <a:off x="3352800" y="1676400"/>
            <a:ext cx="26670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t="65938" r="64444"/>
          <a:stretch>
            <a:fillRect/>
          </a:stretch>
        </p:blipFill>
        <p:spPr bwMode="auto">
          <a:xfrm>
            <a:off x="381000" y="1676400"/>
            <a:ext cx="28956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65497" t="65938"/>
          <a:stretch>
            <a:fillRect/>
          </a:stretch>
        </p:blipFill>
        <p:spPr bwMode="auto">
          <a:xfrm>
            <a:off x="6019800" y="1676400"/>
            <a:ext cx="28098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lvl="0"/>
            <a:fld id="{E51237F6-B40E-4F92-B098-A0603B38E390}"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p>
        </p:txBody>
      </p:sp>
      <p:sp>
        <p:nvSpPr>
          <p:cNvPr id="6" name="Slide Number Placeholder 5"/>
          <p:cNvSpPr>
            <a:spLocks noGrp="1"/>
          </p:cNvSpPr>
          <p:nvPr>
            <p:ph type="sldNum" sz="quarter" idx="12"/>
          </p:nvPr>
        </p:nvSpPr>
        <p:spPr/>
        <p:txBody>
          <a:bodyPr/>
          <a:lstStyle/>
          <a:p>
            <a:pPr lvl="0"/>
            <a:fld id="{821E5DEB-F0EA-46E7-8C9C-42C750CE8EBF}" type="slidenum">
              <a:rPr lang="en-US" altLang="en-US" noProof="0" smtClean="0"/>
              <a:pPr lvl="0"/>
              <a:t>16</a:t>
            </a:fld>
            <a:endParaRPr lang="en-US" altLang="en-US" noProof="0"/>
          </a:p>
        </p:txBody>
      </p:sp>
    </p:spTree>
    <p:extLst>
      <p:ext uri="{BB962C8B-B14F-4D97-AF65-F5344CB8AC3E}">
        <p14:creationId xmlns:p14="http://schemas.microsoft.com/office/powerpoint/2010/main" val="858493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linds(horizontal)">
                                      <p:cBhvr>
                                        <p:cTn id="7" dur="500"/>
                                        <p:tgtEl>
                                          <p:spTgt spid="50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fld id="{4E8426FC-6DF3-4890-BFE8-48BB15621943}"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2" name="Slide Number Placeholder 1"/>
          <p:cNvSpPr>
            <a:spLocks noGrp="1"/>
          </p:cNvSpPr>
          <p:nvPr>
            <p:ph type="sldNum" sz="quarter" idx="12"/>
          </p:nvPr>
        </p:nvSpPr>
        <p:spPr/>
        <p:txBody>
          <a:bodyPr/>
          <a:lstStyle/>
          <a:p>
            <a:pPr lvl="0"/>
            <a:fld id="{6C5C84A4-FEF8-4FB1-9663-19AD76B6A1D4}" type="slidenum">
              <a:rPr lang="en-US" noProof="0" smtClean="0"/>
              <a:pPr lvl="0"/>
              <a:t>17</a:t>
            </a:fld>
            <a:endParaRPr lang="en-US" noProof="0"/>
          </a:p>
        </p:txBody>
      </p:sp>
      <p:pic>
        <p:nvPicPr>
          <p:cNvPr id="3" name="Picture 2"/>
          <p:cNvPicPr>
            <a:picLocks noChangeAspect="1"/>
          </p:cNvPicPr>
          <p:nvPr/>
        </p:nvPicPr>
        <p:blipFill>
          <a:blip r:embed="rId2">
            <a:clrChange>
              <a:clrFrom>
                <a:srgbClr val="FFFFD9"/>
              </a:clrFrom>
              <a:clrTo>
                <a:srgbClr val="FFFFD9">
                  <a:alpha val="0"/>
                </a:srgbClr>
              </a:clrTo>
            </a:clrChange>
          </a:blip>
          <a:stretch>
            <a:fillRect/>
          </a:stretch>
        </p:blipFill>
        <p:spPr>
          <a:xfrm>
            <a:off x="609600" y="914400"/>
            <a:ext cx="7768441" cy="5142045"/>
          </a:xfrm>
          <a:prstGeom prst="rect">
            <a:avLst/>
          </a:prstGeom>
        </p:spPr>
      </p:pic>
    </p:spTree>
    <p:extLst>
      <p:ext uri="{BB962C8B-B14F-4D97-AF65-F5344CB8AC3E}">
        <p14:creationId xmlns:p14="http://schemas.microsoft.com/office/powerpoint/2010/main" val="419326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5"/>
          <p:cNvSpPr txBox="1">
            <a:spLocks noChangeArrowheads="1"/>
          </p:cNvSpPr>
          <p:nvPr/>
        </p:nvSpPr>
        <p:spPr bwMode="auto">
          <a:xfrm>
            <a:off x="3446531" y="447421"/>
            <a:ext cx="2250937" cy="461665"/>
          </a:xfrm>
          <a:prstGeom prst="rect">
            <a:avLst/>
          </a:prstGeom>
          <a:solidFill>
            <a:schemeClr val="hlink"/>
          </a:solidFill>
          <a:ln w="57150">
            <a:solidFill>
              <a:schemeClr val="accent2"/>
            </a:solidFill>
            <a:miter lim="800000"/>
            <a:headEnd/>
            <a:tailEnd/>
          </a:ln>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66FF"/>
                </a:solidFill>
                <a:effectLst/>
                <a:uLnTx/>
                <a:uFillTx/>
                <a:latin typeface="Arial Black" panose="020B0A04020102020204" pitchFamily="34" charset="0"/>
                <a:ea typeface="+mn-ea"/>
                <a:cs typeface="Arial" panose="020B0604020202020204" pitchFamily="34" charset="0"/>
              </a:rPr>
              <a:t>Metric Units</a:t>
            </a:r>
          </a:p>
        </p:txBody>
      </p:sp>
      <p:sp>
        <p:nvSpPr>
          <p:cNvPr id="4" name="Date Placeholder 3"/>
          <p:cNvSpPr>
            <a:spLocks noGrp="1"/>
          </p:cNvSpPr>
          <p:nvPr>
            <p:ph type="dt" sz="half" idx="10"/>
          </p:nvPr>
        </p:nvSpPr>
        <p:spPr/>
        <p:txBody>
          <a:bodyPr/>
          <a:lstStyle/>
          <a:p>
            <a:pPr lvl="0"/>
            <a:fld id="{27B925D6-51E4-4C0C-AD4C-5EDB31B2D236}"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endParaRPr lang="en-US" noProof="0" dirty="0"/>
          </a:p>
        </p:txBody>
      </p:sp>
      <p:sp>
        <p:nvSpPr>
          <p:cNvPr id="6" name="Slide Number Placeholder 5"/>
          <p:cNvSpPr>
            <a:spLocks noGrp="1"/>
          </p:cNvSpPr>
          <p:nvPr>
            <p:ph type="sldNum" sz="quarter" idx="12"/>
          </p:nvPr>
        </p:nvSpPr>
        <p:spPr/>
        <p:txBody>
          <a:bodyPr/>
          <a:lstStyle/>
          <a:p>
            <a:pPr lvl="0"/>
            <a:fld id="{6C5C84A4-FEF8-4FB1-9663-19AD76B6A1D4}" type="slidenum">
              <a:rPr lang="en-US" noProof="0" smtClean="0"/>
              <a:pPr lvl="0"/>
              <a:t>18</a:t>
            </a:fld>
            <a:endParaRPr lang="en-US" noProof="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581937" cy="4114800"/>
          </a:xfrm>
          <a:prstGeom prst="rect">
            <a:avLst/>
          </a:prstGeom>
        </p:spPr>
      </p:pic>
    </p:spTree>
    <p:extLst>
      <p:ext uri="{BB962C8B-B14F-4D97-AF65-F5344CB8AC3E}">
        <p14:creationId xmlns:p14="http://schemas.microsoft.com/office/powerpoint/2010/main" val="488891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228600" y="1161395"/>
            <a:ext cx="8686800"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spcBef>
                <a:spcPct val="5000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The proportion by which the drawing of a given object is enlarged or reduced is called the scale</a:t>
            </a:r>
            <a:r>
              <a:rPr kumimoji="0" lang="en-US" altLang="en-US" sz="2000" b="1" i="1"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 </a:t>
            </a:r>
            <a:r>
              <a:rPr kumimoji="0" lang="en-US" altLang="en-US"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of the drawing.</a:t>
            </a:r>
          </a:p>
          <a:p>
            <a:pPr marL="0" marR="0" lvl="0" indent="0" algn="just" defTabSz="914400" rtl="0" eaLnBrk="1" fontAlgn="auto" latinLnBrk="0" hangingPunct="1">
              <a:spcBef>
                <a:spcPct val="50000"/>
              </a:spcBef>
              <a:spcAft>
                <a:spcPts val="0"/>
              </a:spcAft>
              <a:buClrTx/>
              <a:buSzTx/>
              <a:buFontTx/>
              <a:buNone/>
              <a:tabLst/>
              <a:defRPr/>
            </a:pPr>
            <a:r>
              <a:rPr kumimoji="0" lang="en-US" altLang="en-US" sz="2000" b="1" i="0" u="none" strike="noStrike" kern="1200" cap="none" spc="0" normalizeH="0" baseline="0" noProof="0" dirty="0">
                <a:ln>
                  <a:noFill/>
                </a:ln>
                <a:solidFill>
                  <a:srgbClr val="0000FF"/>
                </a:solidFill>
                <a:effectLst/>
                <a:uLnTx/>
                <a:uFillTx/>
                <a:latin typeface="Garamond" panose="02020404030301010803" pitchFamily="18" charset="0"/>
                <a:ea typeface="+mn-ea"/>
                <a:cs typeface="Arial" panose="020B0604020202020204" pitchFamily="34" charset="0"/>
              </a:rPr>
              <a:t>The scale of a drawing is indicated by a ratio, called the </a:t>
            </a:r>
            <a:r>
              <a:rPr kumimoji="0" lang="en-US" altLang="en-US" sz="2000" b="1" i="1" u="none" strike="noStrike" kern="1200" cap="none" spc="0" normalizeH="0" baseline="0" noProof="0" dirty="0">
                <a:ln>
                  <a:noFill/>
                </a:ln>
                <a:solidFill>
                  <a:srgbClr val="0000FF"/>
                </a:solidFill>
                <a:effectLst/>
                <a:uLnTx/>
                <a:uFillTx/>
                <a:latin typeface="Garamond" panose="02020404030301010803" pitchFamily="18" charset="0"/>
                <a:ea typeface="+mn-ea"/>
                <a:cs typeface="Arial" panose="020B0604020202020204" pitchFamily="34" charset="0"/>
              </a:rPr>
              <a:t>Representative Fraction </a:t>
            </a:r>
            <a:r>
              <a:rPr kumimoji="0" lang="en-US" altLang="en-US" sz="2000" b="1" i="0" u="none" strike="noStrike" kern="1200" cap="none" spc="0" normalizeH="0" baseline="0" noProof="0" dirty="0">
                <a:ln>
                  <a:noFill/>
                </a:ln>
                <a:solidFill>
                  <a:srgbClr val="0000FF"/>
                </a:solidFill>
                <a:effectLst/>
                <a:uLnTx/>
                <a:uFillTx/>
                <a:latin typeface="Garamond" panose="02020404030301010803" pitchFamily="18" charset="0"/>
                <a:ea typeface="+mn-ea"/>
                <a:cs typeface="Arial" panose="020B0604020202020204" pitchFamily="34" charset="0"/>
              </a:rPr>
              <a:t>(RF) or </a:t>
            </a:r>
            <a:r>
              <a:rPr kumimoji="0" lang="en-US" altLang="en-US" sz="2000" b="1" i="1" u="none" strike="noStrike" kern="1200" cap="none" spc="0" normalizeH="0" baseline="0" noProof="0" dirty="0">
                <a:ln>
                  <a:noFill/>
                </a:ln>
                <a:solidFill>
                  <a:srgbClr val="0000FF"/>
                </a:solidFill>
                <a:effectLst/>
                <a:uLnTx/>
                <a:uFillTx/>
                <a:latin typeface="Garamond" panose="02020404030301010803" pitchFamily="18" charset="0"/>
                <a:ea typeface="+mn-ea"/>
                <a:cs typeface="Arial" panose="020B0604020202020204" pitchFamily="34" charset="0"/>
              </a:rPr>
              <a:t>Scale Factor</a:t>
            </a:r>
            <a:r>
              <a:rPr kumimoji="0" lang="en-US" altLang="en-US" sz="2000" b="1" i="0" u="none" strike="noStrike" kern="1200" cap="none" spc="0" normalizeH="0" baseline="0" noProof="0" dirty="0">
                <a:ln>
                  <a:noFill/>
                </a:ln>
                <a:solidFill>
                  <a:srgbClr val="0000FF"/>
                </a:solidFill>
                <a:effectLst/>
                <a:uLnTx/>
                <a:uFillTx/>
                <a:latin typeface="Garamond" panose="02020404030301010803" pitchFamily="18" charset="0"/>
                <a:ea typeface="+mn-ea"/>
                <a:cs typeface="Arial" panose="020B0604020202020204" pitchFamily="34" charset="0"/>
              </a:rPr>
              <a:t>. RF is a ratio of the length of an object on a drawing to the actual length of the object.</a:t>
            </a:r>
          </a:p>
          <a:p>
            <a:pPr marL="0" marR="0" lvl="0" indent="0" algn="just" defTabSz="914400" rtl="0" eaLnBrk="1" fontAlgn="auto" latinLnBrk="0" hangingPunct="1">
              <a:spcBef>
                <a:spcPct val="5000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Representative Fraction (R.F.)= (Length on drawing)/(Actual length)</a:t>
            </a:r>
          </a:p>
          <a:p>
            <a:pPr marL="0" marR="0" lvl="0" indent="0" algn="just" defTabSz="914400" rtl="0" eaLnBrk="1" fontAlgn="auto" latinLnBrk="0" hangingPunct="1">
              <a:spcBef>
                <a:spcPct val="50000"/>
              </a:spcBef>
              <a:spcAft>
                <a:spcPts val="0"/>
              </a:spcAft>
              <a:buClrTx/>
              <a:buSzTx/>
              <a:buFontTx/>
              <a:buNone/>
              <a:tabLst/>
              <a:defRPr/>
            </a:pPr>
            <a:r>
              <a:rPr kumimoji="0" lang="en-US" alt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Arial" panose="020B0604020202020204" pitchFamily="34" charset="0"/>
              </a:rPr>
              <a:t>The terms ‘scale’ and ‘RF’ are synonymous</a:t>
            </a:r>
          </a:p>
          <a:p>
            <a:pPr marL="742950" marR="0" lvl="1" indent="-285750" algn="just" defTabSz="914400" rtl="0" eaLnBrk="1" fontAlgn="auto" latinLnBrk="0" hangingPunct="1">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6600"/>
                </a:solidFill>
                <a:effectLst/>
                <a:uLnTx/>
                <a:uFillTx/>
                <a:latin typeface="Garamond" panose="02020404030301010803" pitchFamily="18" charset="0"/>
                <a:ea typeface="+mn-ea"/>
                <a:cs typeface="Arial" panose="020B0604020202020204" pitchFamily="34" charset="0"/>
              </a:rPr>
              <a:t>Commonly expressed in the format </a:t>
            </a:r>
            <a:r>
              <a:rPr kumimoji="0" lang="en-US" altLang="en-US" sz="2000" b="1" i="1" u="none" strike="noStrike" kern="1200" cap="none" spc="0" normalizeH="0" baseline="0" noProof="0" dirty="0">
                <a:ln>
                  <a:noFill/>
                </a:ln>
                <a:solidFill>
                  <a:srgbClr val="006600"/>
                </a:solidFill>
                <a:effectLst/>
                <a:uLnTx/>
                <a:uFillTx/>
                <a:latin typeface="Garamond" panose="02020404030301010803" pitchFamily="18" charset="0"/>
                <a:ea typeface="+mn-ea"/>
                <a:cs typeface="Arial" panose="020B0604020202020204" pitchFamily="34" charset="0"/>
              </a:rPr>
              <a:t>X </a:t>
            </a:r>
            <a:r>
              <a:rPr kumimoji="0" lang="en-US" altLang="en-US" sz="2000" b="1" i="0" u="none" strike="noStrike" kern="1200" cap="none" spc="0" normalizeH="0" baseline="0" noProof="0" dirty="0">
                <a:ln>
                  <a:noFill/>
                </a:ln>
                <a:solidFill>
                  <a:srgbClr val="006600"/>
                </a:solidFill>
                <a:effectLst/>
                <a:uLnTx/>
                <a:uFillTx/>
                <a:latin typeface="Garamond" panose="02020404030301010803" pitchFamily="18" charset="0"/>
                <a:ea typeface="+mn-ea"/>
                <a:cs typeface="Arial" panose="020B0604020202020204" pitchFamily="34" charset="0"/>
              </a:rPr>
              <a:t>:</a:t>
            </a:r>
            <a:r>
              <a:rPr kumimoji="0" lang="en-US" altLang="en-US" sz="2000" b="1" i="1" u="none" strike="noStrike" kern="1200" cap="none" spc="0" normalizeH="0" baseline="0" noProof="0" dirty="0">
                <a:ln>
                  <a:noFill/>
                </a:ln>
                <a:solidFill>
                  <a:srgbClr val="006600"/>
                </a:solidFill>
                <a:effectLst/>
                <a:uLnTx/>
                <a:uFillTx/>
                <a:latin typeface="Garamond" panose="02020404030301010803" pitchFamily="18" charset="0"/>
                <a:ea typeface="+mn-ea"/>
                <a:cs typeface="Arial" panose="020B0604020202020204" pitchFamily="34" charset="0"/>
              </a:rPr>
              <a:t>Y </a:t>
            </a:r>
          </a:p>
        </p:txBody>
      </p:sp>
      <p:sp>
        <p:nvSpPr>
          <p:cNvPr id="4099" name="Text Box 5"/>
          <p:cNvSpPr txBox="1">
            <a:spLocks noChangeArrowheads="1"/>
          </p:cNvSpPr>
          <p:nvPr/>
        </p:nvSpPr>
        <p:spPr bwMode="auto">
          <a:xfrm>
            <a:off x="3657600" y="57150"/>
            <a:ext cx="1579563" cy="514350"/>
          </a:xfrm>
          <a:prstGeom prst="rect">
            <a:avLst/>
          </a:prstGeom>
          <a:solidFill>
            <a:schemeClr val="hlink"/>
          </a:solidFill>
          <a:ln w="57150">
            <a:solidFill>
              <a:schemeClr val="accent2"/>
            </a:solidFill>
            <a:miter lim="800000"/>
            <a:headEnd/>
            <a:tailEnd/>
          </a:ln>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FF66FF"/>
                </a:solidFill>
                <a:effectLst/>
                <a:uLnTx/>
                <a:uFillTx/>
                <a:latin typeface="Arial Black" panose="020B0A04020102020204" pitchFamily="34" charset="0"/>
                <a:ea typeface="+mn-ea"/>
                <a:cs typeface="Arial" panose="020B0604020202020204" pitchFamily="34" charset="0"/>
              </a:rPr>
              <a:t>SCALES</a:t>
            </a:r>
          </a:p>
        </p:txBody>
      </p:sp>
      <p:sp>
        <p:nvSpPr>
          <p:cNvPr id="4100" name="AutoShape 2"/>
          <p:cNvSpPr>
            <a:spLocks noChangeArrowheads="1"/>
          </p:cNvSpPr>
          <p:nvPr/>
        </p:nvSpPr>
        <p:spPr bwMode="auto">
          <a:xfrm rot="5400000">
            <a:off x="6300788" y="4062413"/>
            <a:ext cx="3124198" cy="216217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326 w 21600"/>
              <a:gd name="T13" fmla="*/ 3326 h 21600"/>
              <a:gd name="T14" fmla="*/ 18274 w 21600"/>
              <a:gd name="T15" fmla="*/ 18274 h 21600"/>
            </a:gdLst>
            <a:ahLst/>
            <a:cxnLst>
              <a:cxn ang="T8">
                <a:pos x="T0" y="T1"/>
              </a:cxn>
              <a:cxn ang="T9">
                <a:pos x="T2" y="T3"/>
              </a:cxn>
              <a:cxn ang="T10">
                <a:pos x="T4" y="T5"/>
              </a:cxn>
              <a:cxn ang="T11">
                <a:pos x="T6" y="T7"/>
              </a:cxn>
            </a:cxnLst>
            <a:rect l="T12" t="T13" r="T14" b="T15"/>
            <a:pathLst>
              <a:path w="21600" h="21600">
                <a:moveTo>
                  <a:pt x="0" y="0"/>
                </a:moveTo>
                <a:lnTo>
                  <a:pt x="3052" y="21600"/>
                </a:lnTo>
                <a:lnTo>
                  <a:pt x="18548" y="21600"/>
                </a:lnTo>
                <a:lnTo>
                  <a:pt x="21600" y="0"/>
                </a:lnTo>
                <a:lnTo>
                  <a:pt x="0" y="0"/>
                </a:lnTo>
                <a:close/>
              </a:path>
            </a:pathLst>
          </a:custGeom>
          <a:solidFill>
            <a:srgbClr val="FFFF00"/>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101" name="Text Box 3"/>
          <p:cNvSpPr txBox="1">
            <a:spLocks noChangeArrowheads="1"/>
          </p:cNvSpPr>
          <p:nvPr/>
        </p:nvSpPr>
        <p:spPr bwMode="auto">
          <a:xfrm>
            <a:off x="6553200" y="4001671"/>
            <a:ext cx="253997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FOR FULL SIZE SCALE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FF3300"/>
                </a:solidFill>
                <a:effectLst/>
                <a:uLnTx/>
                <a:uFillTx/>
                <a:latin typeface="Calibri" panose="020F0502020204030204" pitchFamily="34" charset="0"/>
                <a:ea typeface="+mn-ea"/>
                <a:cs typeface="Arial" panose="020B0604020202020204" pitchFamily="34" charset="0"/>
              </a:rPr>
              <a:t>R.F.=1  OR   ( 1:1 )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MEANS DRAWING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&amp; OBJECT ARE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SAME SIZE.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FF3300"/>
                </a:solidFill>
                <a:effectLst/>
                <a:uLnTx/>
                <a:uFillTx/>
                <a:latin typeface="Calibri" panose="020F0502020204030204" pitchFamily="34" charset="0"/>
                <a:ea typeface="+mn-ea"/>
                <a:cs typeface="Arial" panose="020B0604020202020204" pitchFamily="34" charset="0"/>
              </a:rPr>
              <a:t>Other RFs are described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FF3300"/>
                </a:solidFill>
                <a:effectLst/>
                <a:uLnTx/>
                <a:uFillTx/>
                <a:latin typeface="Calibri" panose="020F0502020204030204" pitchFamily="34" charset="0"/>
                <a:ea typeface="+mn-ea"/>
                <a:cs typeface="Arial" panose="020B0604020202020204" pitchFamily="34" charset="0"/>
              </a:rPr>
              <a:t>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1:10,       1:100,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1:1000,   1:1,00,000 </a:t>
            </a:r>
          </a:p>
        </p:txBody>
      </p:sp>
      <p:sp>
        <p:nvSpPr>
          <p:cNvPr id="4" name="Date Placeholder 3"/>
          <p:cNvSpPr>
            <a:spLocks noGrp="1"/>
          </p:cNvSpPr>
          <p:nvPr>
            <p:ph type="dt" sz="half" idx="10"/>
          </p:nvPr>
        </p:nvSpPr>
        <p:spPr/>
        <p:txBody>
          <a:bodyPr/>
          <a:lstStyle/>
          <a:p>
            <a:pPr lvl="0"/>
            <a:fld id="{E1BFE290-53CD-442D-82C8-E69D63D0E53B}"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endParaRPr lang="en-US" noProof="0" dirty="0"/>
          </a:p>
        </p:txBody>
      </p:sp>
      <p:sp>
        <p:nvSpPr>
          <p:cNvPr id="6" name="Slide Number Placeholder 5"/>
          <p:cNvSpPr>
            <a:spLocks noGrp="1"/>
          </p:cNvSpPr>
          <p:nvPr>
            <p:ph type="sldNum" sz="quarter" idx="12"/>
          </p:nvPr>
        </p:nvSpPr>
        <p:spPr/>
        <p:txBody>
          <a:bodyPr/>
          <a:lstStyle/>
          <a:p>
            <a:pPr lvl="0"/>
            <a:fld id="{6C5C84A4-FEF8-4FB1-9663-19AD76B6A1D4}" type="slidenum">
              <a:rPr lang="en-US" noProof="0" smtClean="0"/>
              <a:pPr lvl="0"/>
              <a:t>19</a:t>
            </a:fld>
            <a:endParaRPr lang="en-US" noProof="0"/>
          </a:p>
        </p:txBody>
      </p:sp>
      <p:pic>
        <p:nvPicPr>
          <p:cNvPr id="2" name="Picture 1"/>
          <p:cNvPicPr>
            <a:picLocks noChangeAspect="1"/>
          </p:cNvPicPr>
          <p:nvPr/>
        </p:nvPicPr>
        <p:blipFill>
          <a:blip r:embed="rId3"/>
          <a:stretch>
            <a:fillRect/>
          </a:stretch>
        </p:blipFill>
        <p:spPr>
          <a:xfrm>
            <a:off x="2209801" y="4126616"/>
            <a:ext cx="2819400" cy="240940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2B9C6D1-904F-4A5F-9C09-93B2A39E357E}"/>
                  </a:ext>
                </a:extLst>
              </p14:cNvPr>
              <p14:cNvContentPartPr/>
              <p14:nvPr/>
            </p14:nvContentPartPr>
            <p14:xfrm>
              <a:off x="311040" y="3594240"/>
              <a:ext cx="4725000" cy="57240"/>
            </p14:xfrm>
          </p:contentPart>
        </mc:Choice>
        <mc:Fallback>
          <p:pic>
            <p:nvPicPr>
              <p:cNvPr id="3" name="Ink 2">
                <a:extLst>
                  <a:ext uri="{FF2B5EF4-FFF2-40B4-BE49-F238E27FC236}">
                    <a16:creationId xmlns:a16="http://schemas.microsoft.com/office/drawing/2014/main" id="{E2B9C6D1-904F-4A5F-9C09-93B2A39E357E}"/>
                  </a:ext>
                </a:extLst>
              </p:cNvPr>
              <p:cNvPicPr/>
              <p:nvPr/>
            </p:nvPicPr>
            <p:blipFill>
              <a:blip r:embed="rId5"/>
              <a:stretch>
                <a:fillRect/>
              </a:stretch>
            </p:blipFill>
            <p:spPr>
              <a:xfrm>
                <a:off x="295200" y="3530880"/>
                <a:ext cx="4756320" cy="183960"/>
              </a:xfrm>
              <a:prstGeom prst="rect">
                <a:avLst/>
              </a:prstGeom>
            </p:spPr>
          </p:pic>
        </mc:Fallback>
      </mc:AlternateContent>
    </p:spTree>
    <p:extLst>
      <p:ext uri="{BB962C8B-B14F-4D97-AF65-F5344CB8AC3E}">
        <p14:creationId xmlns:p14="http://schemas.microsoft.com/office/powerpoint/2010/main" val="37220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fld id="{60747523-3B88-4265-BE97-CAFA6C854614}"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2" name="Slide Number Placeholder 1"/>
          <p:cNvSpPr>
            <a:spLocks noGrp="1"/>
          </p:cNvSpPr>
          <p:nvPr>
            <p:ph type="sldNum" sz="quarter" idx="12"/>
          </p:nvPr>
        </p:nvSpPr>
        <p:spPr/>
        <p:txBody>
          <a:bodyPr/>
          <a:lstStyle/>
          <a:p>
            <a:pPr lvl="0"/>
            <a:fld id="{6C5C84A4-FEF8-4FB1-9663-19AD76B6A1D4}" type="slidenum">
              <a:rPr lang="en-US" noProof="0" smtClean="0"/>
              <a:pPr lvl="0"/>
              <a:t>2</a:t>
            </a:fld>
            <a:endParaRPr lang="en-US" noProof="0"/>
          </a:p>
        </p:txBody>
      </p:sp>
      <p:pic>
        <p:nvPicPr>
          <p:cNvPr id="3" name="Picture 2"/>
          <p:cNvPicPr>
            <a:picLocks noChangeAspect="1"/>
          </p:cNvPicPr>
          <p:nvPr/>
        </p:nvPicPr>
        <p:blipFill>
          <a:blip r:embed="rId2">
            <a:clrChange>
              <a:clrFrom>
                <a:srgbClr val="FFFFD9"/>
              </a:clrFrom>
              <a:clrTo>
                <a:srgbClr val="FFFFD9">
                  <a:alpha val="0"/>
                </a:srgbClr>
              </a:clrTo>
            </a:clrChange>
          </a:blip>
          <a:stretch>
            <a:fillRect/>
          </a:stretch>
        </p:blipFill>
        <p:spPr>
          <a:xfrm>
            <a:off x="228600" y="762000"/>
            <a:ext cx="8327281" cy="5259441"/>
          </a:xfrm>
          <a:prstGeom prst="rect">
            <a:avLst/>
          </a:prstGeom>
        </p:spPr>
      </p:pic>
    </p:spTree>
    <p:extLst>
      <p:ext uri="{BB962C8B-B14F-4D97-AF65-F5344CB8AC3E}">
        <p14:creationId xmlns:p14="http://schemas.microsoft.com/office/powerpoint/2010/main" val="3389900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76200" y="228600"/>
            <a:ext cx="8763000" cy="617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2000" b="1" i="0" u="none" strike="noStrike" kern="1200" cap="none" spc="0" normalizeH="0" baseline="0" noProof="0" dirty="0">
                <a:ln>
                  <a:noFill/>
                </a:ln>
                <a:solidFill>
                  <a:srgbClr val="3333FF"/>
                </a:solidFill>
                <a:effectLst/>
                <a:uLnTx/>
                <a:uFillTx/>
                <a:latin typeface="Arial" panose="020B0604020202020204" pitchFamily="34" charset="0"/>
                <a:ea typeface="+mn-ea"/>
                <a:cs typeface="Arial" panose="020B0604020202020204" pitchFamily="34" charset="0"/>
              </a:rPr>
              <a:t>Enlarging or Enlargement Scales</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When smaller objects are to be drawn, they often need to be enlarged </a:t>
            </a:r>
          </a:p>
          <a:p>
            <a:pPr marL="0" marR="0" lvl="0" indent="0" algn="just"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5000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Length of an object on the drawing &gt; actual length of the object. </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Enlarging scales are mentioned in the format </a:t>
            </a:r>
            <a:r>
              <a:rPr kumimoji="0" lang="en-US" alt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where </a:t>
            </a:r>
            <a:r>
              <a:rPr kumimoji="0" lang="en-US" alt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 &gt;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RF &gt; 1</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Applications : </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Screws and gears used in small electronic gadgets, wristwatch parts, resistors, transistors, ICs.</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2000" b="1" i="0" u="none" strike="noStrike" kern="1200" cap="none" spc="0" normalizeH="0" baseline="0" noProof="0" dirty="0">
                <a:ln>
                  <a:noFill/>
                </a:ln>
                <a:solidFill>
                  <a:srgbClr val="3333FF"/>
                </a:solidFill>
                <a:effectLst/>
                <a:uLnTx/>
                <a:uFillTx/>
                <a:latin typeface="Arial" panose="020B0604020202020204" pitchFamily="34" charset="0"/>
                <a:ea typeface="+mn-ea"/>
                <a:cs typeface="Arial" panose="020B0604020202020204" pitchFamily="34" charset="0"/>
              </a:rPr>
              <a:t>Reducing or Reduction Scales</a:t>
            </a:r>
          </a:p>
          <a:p>
            <a:pPr marL="0" marR="0" lvl="0" indent="0" algn="just" defTabSz="914400" rtl="0" eaLnBrk="1" fontAlgn="auto" latinLnBrk="0" hangingPunct="1">
              <a:lnSpc>
                <a:spcPct val="100000"/>
              </a:lnSpc>
              <a:spcBef>
                <a:spcPct val="50000"/>
              </a:spcBef>
              <a:spcAft>
                <a:spcPts val="0"/>
              </a:spcAft>
              <a:buClrTx/>
              <a:buSzTx/>
              <a:buFontTx/>
              <a:buNone/>
              <a:tabLst/>
              <a:defRPr/>
            </a:pPr>
            <a:endParaRPr kumimoji="0" lang="en-US" altLang="en-US"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50000"/>
              </a:spcBef>
              <a:spcAft>
                <a:spcPts val="0"/>
              </a:spcAft>
              <a:buClrTx/>
              <a:buSzTx/>
              <a:buFontTx/>
              <a:buNone/>
              <a:tabLst/>
              <a:defRPr/>
            </a:pPr>
            <a:endParaRPr kumimoji="0" lang="en-US" altLang="en-US" sz="20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50000"/>
              </a:spcBef>
              <a:spcAft>
                <a:spcPts val="0"/>
              </a:spcAft>
              <a:buClrTx/>
              <a:buSzTx/>
              <a:buFontTx/>
              <a:buNone/>
              <a:tabLst/>
              <a:defRPr/>
            </a:pPr>
            <a:b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Length of the object on the drawing &lt; actual length of the object. </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Reducing scales are mentioned in the format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a:t>
            </a:r>
            <a:r>
              <a:rPr kumimoji="0" lang="en-US" alt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where </a:t>
            </a:r>
            <a:r>
              <a:rPr kumimoji="0" lang="en-US" alt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 &gt;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RF &lt; 1</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Applications : </a:t>
            </a:r>
            <a:r>
              <a:rPr kumimoji="0" lang="en-US" altLang="en-US" sz="1800" b="0" i="0" u="none" strike="noStrike" kern="1200" cap="none" spc="0" normalizeH="0" baseline="0" noProof="0" dirty="0" err="1">
                <a:ln>
                  <a:noFill/>
                </a:ln>
                <a:solidFill>
                  <a:srgbClr val="0000CC"/>
                </a:solidFill>
                <a:effectLst/>
                <a:uLnTx/>
                <a:uFillTx/>
                <a:latin typeface="Arial" panose="020B0604020202020204" pitchFamily="34" charset="0"/>
                <a:ea typeface="+mn-ea"/>
                <a:cs typeface="Arial" panose="020B0604020202020204" pitchFamily="34" charset="0"/>
              </a:rPr>
              <a:t>multi-storeyed</a:t>
            </a:r>
            <a:r>
              <a:rPr kumimoji="0" lang="en-US" altLang="en-US" sz="1800" b="0"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 buildings, bridges, huge machinery, ships etc. </a:t>
            </a:r>
          </a:p>
        </p:txBody>
      </p:sp>
      <p:grpSp>
        <p:nvGrpSpPr>
          <p:cNvPr id="5123" name="Group 9"/>
          <p:cNvGrpSpPr>
            <a:grpSpLocks/>
          </p:cNvGrpSpPr>
          <p:nvPr/>
        </p:nvGrpSpPr>
        <p:grpSpPr bwMode="auto">
          <a:xfrm>
            <a:off x="76200" y="1181100"/>
            <a:ext cx="8886825" cy="762000"/>
            <a:chOff x="557" y="1728"/>
            <a:chExt cx="4531" cy="528"/>
          </a:xfrm>
          <a:solidFill>
            <a:srgbClr val="FFFF00"/>
          </a:solidFill>
        </p:grpSpPr>
        <p:sp>
          <p:nvSpPr>
            <p:cNvPr id="5127" name="Rectangle 10"/>
            <p:cNvSpPr>
              <a:spLocks noChangeArrowheads="1"/>
            </p:cNvSpPr>
            <p:nvPr/>
          </p:nvSpPr>
          <p:spPr bwMode="auto">
            <a:xfrm>
              <a:off x="557" y="1728"/>
              <a:ext cx="4531" cy="528"/>
            </a:xfrm>
            <a:prstGeom prst="rect">
              <a:avLst/>
            </a:prstGeom>
            <a:grp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28" name="Text Box 11"/>
            <p:cNvSpPr txBox="1">
              <a:spLocks noChangeArrowheads="1"/>
            </p:cNvSpPr>
            <p:nvPr/>
          </p:nvSpPr>
          <p:spPr bwMode="auto">
            <a:xfrm>
              <a:off x="578" y="1776"/>
              <a:ext cx="4510" cy="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i.e., Tiny objects dimensions must be increased, Hence this scale is called </a:t>
              </a:r>
              <a:r>
                <a:rPr kumimoji="0" lang="en-US" altLang="en-US" sz="1600" b="1" i="0" u="none" strike="noStrike" kern="1200" cap="none" spc="0" normalizeH="0" baseline="0" noProof="0">
                  <a:ln>
                    <a:noFill/>
                  </a:ln>
                  <a:solidFill>
                    <a:srgbClr val="C0504D"/>
                  </a:solidFill>
                  <a:effectLst/>
                  <a:uLnTx/>
                  <a:uFillTx/>
                  <a:latin typeface="Arial" panose="020B0604020202020204" pitchFamily="34" charset="0"/>
                  <a:ea typeface="+mn-ea"/>
                  <a:cs typeface="Arial" panose="020B0604020202020204" pitchFamily="34" charset="0"/>
                </a:rPr>
                <a:t>ENLARGING SCALE</a:t>
              </a:r>
              <a:r>
                <a:rPr kumimoji="0" lang="en-US"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grpSp>
      <p:grpSp>
        <p:nvGrpSpPr>
          <p:cNvPr id="5124" name="Group 6"/>
          <p:cNvGrpSpPr>
            <a:grpSpLocks/>
          </p:cNvGrpSpPr>
          <p:nvPr/>
        </p:nvGrpSpPr>
        <p:grpSpPr bwMode="auto">
          <a:xfrm>
            <a:off x="104775" y="3962400"/>
            <a:ext cx="8858250" cy="1073150"/>
            <a:chOff x="720" y="696"/>
            <a:chExt cx="4368" cy="962"/>
          </a:xfrm>
        </p:grpSpPr>
        <p:sp>
          <p:nvSpPr>
            <p:cNvPr id="5125" name="Rectangle 7"/>
            <p:cNvSpPr>
              <a:spLocks noChangeArrowheads="1"/>
            </p:cNvSpPr>
            <p:nvPr/>
          </p:nvSpPr>
          <p:spPr bwMode="auto">
            <a:xfrm>
              <a:off x="720" y="696"/>
              <a:ext cx="4368" cy="888"/>
            </a:xfrm>
            <a:prstGeom prst="rect">
              <a:avLst/>
            </a:prstGeom>
            <a:solidFill>
              <a:srgbClr val="FFFF99"/>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26" name="Text Box 8"/>
            <p:cNvSpPr txBox="1">
              <a:spLocks noChangeArrowheads="1"/>
            </p:cNvSpPr>
            <p:nvPr/>
          </p:nvSpPr>
          <p:spPr bwMode="auto">
            <a:xfrm>
              <a:off x="726" y="720"/>
              <a:ext cx="436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Dimensions of large objects must be reduced to accommodate on standard size drawing sheet. This reduction creates a scale  of that reduction ratio, which is generally a fraction.</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Such a scale is called </a:t>
              </a:r>
              <a:r>
                <a:rPr kumimoji="0" lang="en-US" altLang="en-US" sz="1600" b="1" i="0" u="none" strike="noStrike" kern="1200" cap="none" spc="0" normalizeH="0" baseline="0" noProof="0" dirty="0">
                  <a:ln>
                    <a:noFill/>
                  </a:ln>
                  <a:solidFill>
                    <a:srgbClr val="C0504D"/>
                  </a:solidFill>
                  <a:effectLst/>
                  <a:uLnTx/>
                  <a:uFillTx/>
                  <a:latin typeface="Arial" panose="020B0604020202020204" pitchFamily="34" charset="0"/>
                  <a:ea typeface="+mn-ea"/>
                  <a:cs typeface="Arial" panose="020B0604020202020204" pitchFamily="34" charset="0"/>
                </a:rPr>
                <a:t>REDUCING SCALE.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FF3300"/>
                  </a:solidFill>
                  <a:effectLst/>
                  <a:uLnTx/>
                  <a:uFillTx/>
                  <a:latin typeface="Arial" panose="020B0604020202020204" pitchFamily="34" charset="0"/>
                  <a:ea typeface="+mn-ea"/>
                  <a:cs typeface="Arial" panose="020B0604020202020204" pitchFamily="34" charset="0"/>
                </a:rPr>
                <a:t> </a:t>
              </a:r>
              <a:endParaRPr kumimoji="0" lang="en-US" altLang="en-US" sz="1400" b="0" i="0" u="none" strike="noStrike" kern="1200" cap="none" spc="0" normalizeH="0" baseline="0" noProof="0" dirty="0">
                <a:ln>
                  <a:noFill/>
                </a:ln>
                <a:solidFill>
                  <a:srgbClr val="C0504D"/>
                </a:solidFill>
                <a:effectLst/>
                <a:uLnTx/>
                <a:uFillTx/>
                <a:latin typeface="Arial" panose="020B0604020202020204" pitchFamily="34" charset="0"/>
                <a:ea typeface="+mn-ea"/>
                <a:cs typeface="Arial" panose="020B0604020202020204" pitchFamily="34" charset="0"/>
              </a:endParaRPr>
            </a:p>
          </p:txBody>
        </p:sp>
      </p:grpSp>
      <p:sp>
        <p:nvSpPr>
          <p:cNvPr id="4" name="Date Placeholder 3"/>
          <p:cNvSpPr>
            <a:spLocks noGrp="1"/>
          </p:cNvSpPr>
          <p:nvPr>
            <p:ph type="dt" sz="half" idx="10"/>
          </p:nvPr>
        </p:nvSpPr>
        <p:spPr/>
        <p:txBody>
          <a:bodyPr/>
          <a:lstStyle/>
          <a:p>
            <a:pPr lvl="0"/>
            <a:fld id="{C5266834-4FB9-4E18-B18E-1C88011ED149}"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endParaRPr lang="en-US" noProof="0" dirty="0"/>
          </a:p>
        </p:txBody>
      </p:sp>
      <p:sp>
        <p:nvSpPr>
          <p:cNvPr id="6" name="Slide Number Placeholder 5"/>
          <p:cNvSpPr>
            <a:spLocks noGrp="1"/>
          </p:cNvSpPr>
          <p:nvPr>
            <p:ph type="sldNum" sz="quarter" idx="12"/>
          </p:nvPr>
        </p:nvSpPr>
        <p:spPr/>
        <p:txBody>
          <a:bodyPr/>
          <a:lstStyle/>
          <a:p>
            <a:pPr lvl="0"/>
            <a:fld id="{6C5C84A4-FEF8-4FB1-9663-19AD76B6A1D4}" type="slidenum">
              <a:rPr lang="en-US" noProof="0" smtClean="0"/>
              <a:pPr lvl="0"/>
              <a:t>20</a:t>
            </a:fld>
            <a:endParaRPr lang="en-US" noProof="0"/>
          </a:p>
        </p:txBody>
      </p:sp>
    </p:spTree>
    <p:extLst>
      <p:ext uri="{BB962C8B-B14F-4D97-AF65-F5344CB8AC3E}">
        <p14:creationId xmlns:p14="http://schemas.microsoft.com/office/powerpoint/2010/main" val="309043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0" y="3505200"/>
            <a:ext cx="9144000" cy="3124200"/>
          </a:xfrm>
          <a:prstGeom prst="rect">
            <a:avLst/>
          </a:prstGeom>
          <a:solidFill>
            <a:srgbClr val="FF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71" name="Text Box 5"/>
          <p:cNvSpPr txBox="1">
            <a:spLocks noChangeArrowheads="1"/>
          </p:cNvSpPr>
          <p:nvPr/>
        </p:nvSpPr>
        <p:spPr bwMode="auto">
          <a:xfrm>
            <a:off x="147638" y="366713"/>
            <a:ext cx="1581150" cy="514350"/>
          </a:xfrm>
          <a:prstGeom prst="rect">
            <a:avLst/>
          </a:prstGeom>
          <a:solidFill>
            <a:schemeClr val="hlink"/>
          </a:solidFill>
          <a:ln w="57150">
            <a:solidFill>
              <a:schemeClr val="accent2"/>
            </a:solidFill>
            <a:miter lim="800000"/>
            <a:headEnd/>
            <a:tailEnd/>
          </a:ln>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FF66FF"/>
                </a:solidFill>
                <a:effectLst/>
                <a:uLnTx/>
                <a:uFillTx/>
                <a:latin typeface="Arial Black" panose="020B0A04020102020204" pitchFamily="34" charset="0"/>
                <a:ea typeface="+mn-ea"/>
                <a:cs typeface="Arial" panose="020B0604020202020204" pitchFamily="34" charset="0"/>
              </a:rPr>
              <a:t>SCALES</a:t>
            </a:r>
          </a:p>
        </p:txBody>
      </p:sp>
      <p:sp>
        <p:nvSpPr>
          <p:cNvPr id="7172" name="Text Box 12"/>
          <p:cNvSpPr txBox="1">
            <a:spLocks noChangeArrowheads="1"/>
          </p:cNvSpPr>
          <p:nvPr/>
        </p:nvSpPr>
        <p:spPr bwMode="auto">
          <a:xfrm>
            <a:off x="1104900" y="3771900"/>
            <a:ext cx="3240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REPRESENTATIVE FACTOR (R.F.)</a:t>
            </a: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a:r>
          </a:p>
        </p:txBody>
      </p:sp>
      <p:sp>
        <p:nvSpPr>
          <p:cNvPr id="7173" name="Text Box 13"/>
          <p:cNvSpPr txBox="1">
            <a:spLocks noChangeArrowheads="1"/>
          </p:cNvSpPr>
          <p:nvPr/>
        </p:nvSpPr>
        <p:spPr bwMode="auto">
          <a:xfrm>
            <a:off x="4048125" y="4352925"/>
            <a:ext cx="303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a:r>
          </a:p>
        </p:txBody>
      </p:sp>
      <p:sp>
        <p:nvSpPr>
          <p:cNvPr id="7174" name="Text Box 14"/>
          <p:cNvSpPr txBox="1">
            <a:spLocks noChangeArrowheads="1"/>
          </p:cNvSpPr>
          <p:nvPr/>
        </p:nvSpPr>
        <p:spPr bwMode="auto">
          <a:xfrm>
            <a:off x="4048125" y="4981575"/>
            <a:ext cx="303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a:r>
          </a:p>
        </p:txBody>
      </p:sp>
      <p:sp>
        <p:nvSpPr>
          <p:cNvPr id="7175" name="Text Box 15"/>
          <p:cNvSpPr txBox="1">
            <a:spLocks noChangeArrowheads="1"/>
          </p:cNvSpPr>
          <p:nvPr/>
        </p:nvSpPr>
        <p:spPr bwMode="auto">
          <a:xfrm>
            <a:off x="4048125" y="5591175"/>
            <a:ext cx="303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a:r>
          </a:p>
        </p:txBody>
      </p:sp>
      <p:grpSp>
        <p:nvGrpSpPr>
          <p:cNvPr id="7176" name="Group 16"/>
          <p:cNvGrpSpPr>
            <a:grpSpLocks/>
          </p:cNvGrpSpPr>
          <p:nvPr/>
        </p:nvGrpSpPr>
        <p:grpSpPr bwMode="auto">
          <a:xfrm>
            <a:off x="576263" y="3714750"/>
            <a:ext cx="381000" cy="381000"/>
            <a:chOff x="4500" y="3588"/>
            <a:chExt cx="240" cy="240"/>
          </a:xfrm>
        </p:grpSpPr>
        <p:sp>
          <p:nvSpPr>
            <p:cNvPr id="7211" name="Oval 17"/>
            <p:cNvSpPr>
              <a:spLocks noChangeArrowheads="1"/>
            </p:cNvSpPr>
            <p:nvPr/>
          </p:nvSpPr>
          <p:spPr bwMode="auto">
            <a:xfrm>
              <a:off x="4500" y="3588"/>
              <a:ext cx="240" cy="24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212" name="Text Box 18"/>
            <p:cNvSpPr txBox="1">
              <a:spLocks noChangeArrowheads="1"/>
            </p:cNvSpPr>
            <p:nvPr/>
          </p:nvSpPr>
          <p:spPr bwMode="auto">
            <a:xfrm>
              <a:off x="4512" y="3605"/>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Black" panose="020B0A04020102020204" pitchFamily="34" charset="0"/>
                  <a:ea typeface="+mn-ea"/>
                  <a:cs typeface="Arial" panose="020B0604020202020204" pitchFamily="34" charset="0"/>
                </a:rPr>
                <a:t>A</a:t>
              </a:r>
            </a:p>
          </p:txBody>
        </p:sp>
      </p:grpSp>
      <p:sp>
        <p:nvSpPr>
          <p:cNvPr id="7177" name="Text Box 19"/>
          <p:cNvSpPr txBox="1">
            <a:spLocks noChangeArrowheads="1"/>
          </p:cNvSpPr>
          <p:nvPr/>
        </p:nvSpPr>
        <p:spPr bwMode="auto">
          <a:xfrm>
            <a:off x="957263" y="3157538"/>
            <a:ext cx="7094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C0504D"/>
                </a:solidFill>
                <a:effectLst/>
                <a:uLnTx/>
                <a:uFillTx/>
                <a:latin typeface="Arial Black" panose="020B0A04020102020204" pitchFamily="34" charset="0"/>
                <a:ea typeface="+mn-ea"/>
                <a:cs typeface="Arial" panose="020B0604020202020204" pitchFamily="34" charset="0"/>
              </a:rPr>
              <a:t>USE FOLLOWING FORMULAS FOR THE CALCULATIONS IN THIS TOPIC.</a:t>
            </a:r>
          </a:p>
        </p:txBody>
      </p:sp>
      <p:grpSp>
        <p:nvGrpSpPr>
          <p:cNvPr id="7178" name="Group 20"/>
          <p:cNvGrpSpPr>
            <a:grpSpLocks/>
          </p:cNvGrpSpPr>
          <p:nvPr/>
        </p:nvGrpSpPr>
        <p:grpSpPr bwMode="auto">
          <a:xfrm>
            <a:off x="576263" y="6210300"/>
            <a:ext cx="5248276" cy="381000"/>
            <a:chOff x="336" y="3840"/>
            <a:chExt cx="3306" cy="240"/>
          </a:xfrm>
        </p:grpSpPr>
        <p:grpSp>
          <p:nvGrpSpPr>
            <p:cNvPr id="7207" name="Group 21"/>
            <p:cNvGrpSpPr>
              <a:grpSpLocks/>
            </p:cNvGrpSpPr>
            <p:nvPr/>
          </p:nvGrpSpPr>
          <p:grpSpPr bwMode="auto">
            <a:xfrm>
              <a:off x="336" y="3840"/>
              <a:ext cx="240" cy="240"/>
              <a:chOff x="4500" y="3588"/>
              <a:chExt cx="240" cy="240"/>
            </a:xfrm>
          </p:grpSpPr>
          <p:sp>
            <p:nvSpPr>
              <p:cNvPr id="7209" name="Oval 22"/>
              <p:cNvSpPr>
                <a:spLocks noChangeArrowheads="1"/>
              </p:cNvSpPr>
              <p:nvPr/>
            </p:nvSpPr>
            <p:spPr bwMode="auto">
              <a:xfrm>
                <a:off x="4500" y="3588"/>
                <a:ext cx="240" cy="24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210" name="Text Box 23"/>
              <p:cNvSpPr txBox="1">
                <a:spLocks noChangeArrowheads="1"/>
              </p:cNvSpPr>
              <p:nvPr/>
            </p:nvSpPr>
            <p:spPr bwMode="auto">
              <a:xfrm>
                <a:off x="4512" y="3605"/>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Black" panose="020B0A04020102020204" pitchFamily="34" charset="0"/>
                    <a:ea typeface="+mn-ea"/>
                    <a:cs typeface="Arial" panose="020B0604020202020204" pitchFamily="34" charset="0"/>
                  </a:rPr>
                  <a:t>B</a:t>
                </a:r>
              </a:p>
            </p:txBody>
          </p:sp>
        </p:grpSp>
        <p:sp>
          <p:nvSpPr>
            <p:cNvPr id="7208" name="Text Box 25"/>
            <p:cNvSpPr txBox="1">
              <a:spLocks noChangeArrowheads="1"/>
            </p:cNvSpPr>
            <p:nvPr/>
          </p:nvSpPr>
          <p:spPr bwMode="auto">
            <a:xfrm>
              <a:off x="672" y="3864"/>
              <a:ext cx="297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LENGTH OF SCALE =</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R.F.  </a:t>
              </a:r>
              <a:r>
                <a:rPr kumimoji="0" lang="en-US" altLang="en-US" sz="1400" b="1" i="0" u="none" strike="noStrike" kern="1200" cap="none" spc="0" normalizeH="0" baseline="0" noProof="0" dirty="0">
                  <a:ln>
                    <a:noFill/>
                  </a:ln>
                  <a:solidFill>
                    <a:srgbClr val="006600"/>
                  </a:solidFill>
                  <a:effectLst/>
                  <a:uLnTx/>
                  <a:uFillTx/>
                  <a:latin typeface="Calibri" panose="020F0502020204030204" pitchFamily="34" charset="0"/>
                  <a:ea typeface="+mn-ea"/>
                  <a:cs typeface="Arial" panose="020B0604020202020204" pitchFamily="34" charset="0"/>
                </a:rPr>
                <a:t>X</a:t>
              </a: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MAX. LENGTH TO BE MEASURED</a:t>
              </a:r>
            </a:p>
          </p:txBody>
        </p:sp>
      </p:grpSp>
      <p:sp>
        <p:nvSpPr>
          <p:cNvPr id="7179" name="Text Box 27"/>
          <p:cNvSpPr txBox="1">
            <a:spLocks noChangeArrowheads="1"/>
          </p:cNvSpPr>
          <p:nvPr/>
        </p:nvSpPr>
        <p:spPr bwMode="auto">
          <a:xfrm>
            <a:off x="4271963" y="3619500"/>
            <a:ext cx="2406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DIMENSION OF DRAWING</a:t>
            </a:r>
          </a:p>
        </p:txBody>
      </p:sp>
      <p:sp>
        <p:nvSpPr>
          <p:cNvPr id="7180" name="Text Box 28"/>
          <p:cNvSpPr txBox="1">
            <a:spLocks noChangeArrowheads="1"/>
          </p:cNvSpPr>
          <p:nvPr/>
        </p:nvSpPr>
        <p:spPr bwMode="auto">
          <a:xfrm>
            <a:off x="4271963" y="3914775"/>
            <a:ext cx="2257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DIMENSION OF OBJECT</a:t>
            </a:r>
          </a:p>
        </p:txBody>
      </p:sp>
      <p:sp>
        <p:nvSpPr>
          <p:cNvPr id="7181" name="Text Box 29"/>
          <p:cNvSpPr txBox="1">
            <a:spLocks noChangeArrowheads="1"/>
          </p:cNvSpPr>
          <p:nvPr/>
        </p:nvSpPr>
        <p:spPr bwMode="auto">
          <a:xfrm>
            <a:off x="4271963" y="4238625"/>
            <a:ext cx="21288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LENGTH OF DRAWING</a:t>
            </a:r>
          </a:p>
        </p:txBody>
      </p:sp>
      <p:sp>
        <p:nvSpPr>
          <p:cNvPr id="7182" name="Text Box 30"/>
          <p:cNvSpPr txBox="1">
            <a:spLocks noChangeArrowheads="1"/>
          </p:cNvSpPr>
          <p:nvPr/>
        </p:nvSpPr>
        <p:spPr bwMode="auto">
          <a:xfrm>
            <a:off x="4295775" y="4524375"/>
            <a:ext cx="1693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ACTUAL LENGTH</a:t>
            </a:r>
          </a:p>
        </p:txBody>
      </p:sp>
      <p:sp>
        <p:nvSpPr>
          <p:cNvPr id="7183" name="Text Box 31"/>
          <p:cNvSpPr txBox="1">
            <a:spLocks noChangeArrowheads="1"/>
          </p:cNvSpPr>
          <p:nvPr/>
        </p:nvSpPr>
        <p:spPr bwMode="auto">
          <a:xfrm>
            <a:off x="4419600" y="4867275"/>
            <a:ext cx="1903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AREA OF DRAWING</a:t>
            </a:r>
          </a:p>
        </p:txBody>
      </p:sp>
      <p:sp>
        <p:nvSpPr>
          <p:cNvPr id="7184" name="Text Box 32"/>
          <p:cNvSpPr txBox="1">
            <a:spLocks noChangeArrowheads="1"/>
          </p:cNvSpPr>
          <p:nvPr/>
        </p:nvSpPr>
        <p:spPr bwMode="auto">
          <a:xfrm>
            <a:off x="4405313" y="5153025"/>
            <a:ext cx="1468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ACTUAL AREA</a:t>
            </a:r>
          </a:p>
        </p:txBody>
      </p:sp>
      <p:sp>
        <p:nvSpPr>
          <p:cNvPr id="7185" name="Text Box 33"/>
          <p:cNvSpPr txBox="1">
            <a:spLocks noChangeArrowheads="1"/>
          </p:cNvSpPr>
          <p:nvPr/>
        </p:nvSpPr>
        <p:spPr bwMode="auto">
          <a:xfrm>
            <a:off x="4429125" y="5476875"/>
            <a:ext cx="2319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VOLUME AS PER DRWG</a:t>
            </a: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a:r>
          </a:p>
        </p:txBody>
      </p:sp>
      <p:sp>
        <p:nvSpPr>
          <p:cNvPr id="7186" name="Text Box 34"/>
          <p:cNvSpPr txBox="1">
            <a:spLocks noChangeArrowheads="1"/>
          </p:cNvSpPr>
          <p:nvPr/>
        </p:nvSpPr>
        <p:spPr bwMode="auto">
          <a:xfrm>
            <a:off x="4424363" y="5762625"/>
            <a:ext cx="1724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ACTUAL VOLUME</a:t>
            </a:r>
          </a:p>
        </p:txBody>
      </p:sp>
      <p:sp>
        <p:nvSpPr>
          <p:cNvPr id="7187" name="Line 35"/>
          <p:cNvSpPr>
            <a:spLocks noChangeShapeType="1"/>
          </p:cNvSpPr>
          <p:nvPr/>
        </p:nvSpPr>
        <p:spPr bwMode="auto">
          <a:xfrm>
            <a:off x="4391025" y="3916363"/>
            <a:ext cx="2209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7188" name="Line 36"/>
          <p:cNvSpPr>
            <a:spLocks noChangeShapeType="1"/>
          </p:cNvSpPr>
          <p:nvPr/>
        </p:nvSpPr>
        <p:spPr bwMode="auto">
          <a:xfrm>
            <a:off x="4381500" y="4535488"/>
            <a:ext cx="198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7189" name="Line 37"/>
          <p:cNvSpPr>
            <a:spLocks noChangeShapeType="1"/>
          </p:cNvSpPr>
          <p:nvPr/>
        </p:nvSpPr>
        <p:spPr bwMode="auto">
          <a:xfrm>
            <a:off x="4500563" y="5164138"/>
            <a:ext cx="198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7190" name="Line 38"/>
          <p:cNvSpPr>
            <a:spLocks noChangeShapeType="1"/>
          </p:cNvSpPr>
          <p:nvPr/>
        </p:nvSpPr>
        <p:spPr bwMode="auto">
          <a:xfrm>
            <a:off x="4510088" y="5773738"/>
            <a:ext cx="198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191" name="Group 39"/>
          <p:cNvGrpSpPr>
            <a:grpSpLocks/>
          </p:cNvGrpSpPr>
          <p:nvPr/>
        </p:nvGrpSpPr>
        <p:grpSpPr bwMode="auto">
          <a:xfrm>
            <a:off x="4186238" y="4895850"/>
            <a:ext cx="2071687" cy="568325"/>
            <a:chOff x="2604" y="3024"/>
            <a:chExt cx="1305" cy="358"/>
          </a:xfrm>
        </p:grpSpPr>
        <p:sp>
          <p:nvSpPr>
            <p:cNvPr id="7204" name="Text Box 40"/>
            <p:cNvSpPr txBox="1">
              <a:spLocks noChangeArrowheads="1"/>
            </p:cNvSpPr>
            <p:nvPr/>
          </p:nvSpPr>
          <p:spPr bwMode="auto">
            <a:xfrm>
              <a:off x="2604" y="3190"/>
              <a:ext cx="1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a:t>
              </a:r>
            </a:p>
          </p:txBody>
        </p:sp>
        <p:sp>
          <p:nvSpPr>
            <p:cNvPr id="7205" name="Line 41"/>
            <p:cNvSpPr>
              <a:spLocks noChangeShapeType="1"/>
            </p:cNvSpPr>
            <p:nvPr/>
          </p:nvSpPr>
          <p:spPr bwMode="auto">
            <a:xfrm flipV="1">
              <a:off x="2701" y="3024"/>
              <a:ext cx="106" cy="3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7206" name="Line 42"/>
            <p:cNvSpPr>
              <a:spLocks noChangeShapeType="1"/>
            </p:cNvSpPr>
            <p:nvPr/>
          </p:nvSpPr>
          <p:spPr bwMode="auto">
            <a:xfrm>
              <a:off x="2805" y="3024"/>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192" name="Group 43"/>
          <p:cNvGrpSpPr>
            <a:grpSpLocks/>
          </p:cNvGrpSpPr>
          <p:nvPr/>
        </p:nvGrpSpPr>
        <p:grpSpPr bwMode="auto">
          <a:xfrm>
            <a:off x="4181475" y="5505450"/>
            <a:ext cx="2071688" cy="568325"/>
            <a:chOff x="2604" y="3024"/>
            <a:chExt cx="1305" cy="358"/>
          </a:xfrm>
        </p:grpSpPr>
        <p:sp>
          <p:nvSpPr>
            <p:cNvPr id="7201" name="Text Box 44"/>
            <p:cNvSpPr txBox="1">
              <a:spLocks noChangeArrowheads="1"/>
            </p:cNvSpPr>
            <p:nvPr/>
          </p:nvSpPr>
          <p:spPr bwMode="auto">
            <a:xfrm>
              <a:off x="2604" y="3190"/>
              <a:ext cx="1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a:t>
              </a:r>
            </a:p>
          </p:txBody>
        </p:sp>
        <p:sp>
          <p:nvSpPr>
            <p:cNvPr id="7202" name="Line 45"/>
            <p:cNvSpPr>
              <a:spLocks noChangeShapeType="1"/>
            </p:cNvSpPr>
            <p:nvPr/>
          </p:nvSpPr>
          <p:spPr bwMode="auto">
            <a:xfrm flipV="1">
              <a:off x="2701" y="3024"/>
              <a:ext cx="106" cy="3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7203" name="Line 46"/>
            <p:cNvSpPr>
              <a:spLocks noChangeShapeType="1"/>
            </p:cNvSpPr>
            <p:nvPr/>
          </p:nvSpPr>
          <p:spPr bwMode="auto">
            <a:xfrm>
              <a:off x="2805" y="3024"/>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93" name="Text Box 47"/>
          <p:cNvSpPr txBox="1">
            <a:spLocks noChangeArrowheads="1"/>
          </p:cNvSpPr>
          <p:nvPr/>
        </p:nvSpPr>
        <p:spPr bwMode="auto">
          <a:xfrm>
            <a:off x="4210050" y="5676900"/>
            <a:ext cx="247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grpSp>
        <p:nvGrpSpPr>
          <p:cNvPr id="7194" name="Group 6"/>
          <p:cNvGrpSpPr>
            <a:grpSpLocks/>
          </p:cNvGrpSpPr>
          <p:nvPr/>
        </p:nvGrpSpPr>
        <p:grpSpPr bwMode="auto">
          <a:xfrm>
            <a:off x="3733800" y="98425"/>
            <a:ext cx="5410200" cy="3048000"/>
            <a:chOff x="2256" y="96"/>
            <a:chExt cx="3408" cy="1920"/>
          </a:xfrm>
        </p:grpSpPr>
        <p:sp>
          <p:nvSpPr>
            <p:cNvPr id="7195" name="AutoShape 7"/>
            <p:cNvSpPr>
              <a:spLocks noChangeArrowheads="1"/>
            </p:cNvSpPr>
            <p:nvPr/>
          </p:nvSpPr>
          <p:spPr bwMode="auto">
            <a:xfrm>
              <a:off x="2688" y="96"/>
              <a:ext cx="2976" cy="1920"/>
            </a:xfrm>
            <a:prstGeom prst="wedgeRoundRectCallout">
              <a:avLst>
                <a:gd name="adj1" fmla="val -8671"/>
                <a:gd name="adj2" fmla="val 37815"/>
                <a:gd name="adj3" fmla="val 16667"/>
              </a:avLst>
            </a:prstGeom>
            <a:solidFill>
              <a:srgbClr val="FFFFCC"/>
            </a:solidFill>
            <a:ln w="9525">
              <a:solidFill>
                <a:schemeClr val="tx1"/>
              </a:solidFill>
              <a:miter lim="800000"/>
              <a:headEnd/>
              <a:tailEnd/>
            </a:ln>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grpSp>
          <p:nvGrpSpPr>
            <p:cNvPr id="7196" name="Group 8"/>
            <p:cNvGrpSpPr>
              <a:grpSpLocks/>
            </p:cNvGrpSpPr>
            <p:nvPr/>
          </p:nvGrpSpPr>
          <p:grpSpPr bwMode="auto">
            <a:xfrm>
              <a:off x="2928" y="624"/>
              <a:ext cx="2206" cy="989"/>
              <a:chOff x="2736" y="1776"/>
              <a:chExt cx="2206" cy="989"/>
            </a:xfrm>
          </p:grpSpPr>
          <p:sp>
            <p:nvSpPr>
              <p:cNvPr id="7199" name="Text Box 9"/>
              <p:cNvSpPr txBox="1">
                <a:spLocks noChangeArrowheads="1"/>
              </p:cNvSpPr>
              <p:nvPr/>
            </p:nvSpPr>
            <p:spPr bwMode="auto">
              <a:xfrm>
                <a:off x="3776" y="1776"/>
                <a:ext cx="116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 10 HECTOMETRES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 10 DECAMETRES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 10 METRES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 10 DECIMETRES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 10 CENTIMETRES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 10 MILLIMETRES</a:t>
                </a:r>
              </a:p>
            </p:txBody>
          </p:sp>
          <p:sp>
            <p:nvSpPr>
              <p:cNvPr id="7200" name="Text Box 10"/>
              <p:cNvSpPr txBox="1">
                <a:spLocks noChangeArrowheads="1"/>
              </p:cNvSpPr>
              <p:nvPr/>
            </p:nvSpPr>
            <p:spPr bwMode="auto">
              <a:xfrm>
                <a:off x="2736" y="1776"/>
                <a:ext cx="1117" cy="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1 KILOMETRE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1 HECTOMETRE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1 DECAMETRE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1 METRE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1 DECIMETRE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E7234"/>
                    </a:solidFill>
                    <a:effectLst/>
                    <a:uLnTx/>
                    <a:uFillTx/>
                    <a:latin typeface="Calibri" panose="020F0502020204030204" pitchFamily="34" charset="0"/>
                    <a:ea typeface="+mn-ea"/>
                    <a:cs typeface="Arial" panose="020B0604020202020204" pitchFamily="34" charset="0"/>
                  </a:rPr>
                  <a:t>1 CENTIMETRE</a:t>
                </a:r>
              </a:p>
            </p:txBody>
          </p:sp>
        </p:grpSp>
        <p:sp>
          <p:nvSpPr>
            <p:cNvPr id="7197" name="Text Box 11"/>
            <p:cNvSpPr txBox="1">
              <a:spLocks noChangeArrowheads="1"/>
            </p:cNvSpPr>
            <p:nvPr/>
          </p:nvSpPr>
          <p:spPr bwMode="auto">
            <a:xfrm>
              <a:off x="2928" y="288"/>
              <a:ext cx="25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Black" panose="020B0A04020102020204" pitchFamily="34" charset="0"/>
                  <a:ea typeface="+mn-ea"/>
                  <a:cs typeface="Arial" panose="020B0604020202020204" pitchFamily="34" charset="0"/>
                </a:rPr>
                <a:t>BE FAMILIAR WITH THESE UNITS.</a:t>
              </a:r>
            </a:p>
          </p:txBody>
        </p:sp>
        <p:sp>
          <p:nvSpPr>
            <p:cNvPr id="7198" name="AutoShape 12"/>
            <p:cNvSpPr>
              <a:spLocks noChangeArrowheads="1"/>
            </p:cNvSpPr>
            <p:nvPr/>
          </p:nvSpPr>
          <p:spPr bwMode="auto">
            <a:xfrm rot="5379150" flipV="1">
              <a:off x="2257" y="335"/>
              <a:ext cx="672" cy="674"/>
            </a:xfrm>
            <a:custGeom>
              <a:avLst/>
              <a:gdLst>
                <a:gd name="T0" fmla="*/ 0 w 21600"/>
                <a:gd name="T1" fmla="*/ 0 h 21600"/>
                <a:gd name="T2" fmla="*/ 0 w 21600"/>
                <a:gd name="T3" fmla="*/ 1 h 21600"/>
                <a:gd name="T4" fmla="*/ 0 w 21600"/>
                <a:gd name="T5" fmla="*/ 0 h 21600"/>
                <a:gd name="T6" fmla="*/ 0 w 21600"/>
                <a:gd name="T7" fmla="*/ 0 h 21600"/>
                <a:gd name="T8" fmla="*/ 1 w 21600"/>
                <a:gd name="T9" fmla="*/ 0 h 21600"/>
                <a:gd name="T10" fmla="*/ 17694720 60000 65536"/>
                <a:gd name="T11" fmla="*/ 5898240 60000 65536"/>
                <a:gd name="T12" fmla="*/ 5898240 60000 65536"/>
                <a:gd name="T13" fmla="*/ 5898240 60000 65536"/>
                <a:gd name="T14" fmla="*/ 0 60000 65536"/>
                <a:gd name="T15" fmla="*/ 0 w 21600"/>
                <a:gd name="T16" fmla="*/ 8300 h 21600"/>
                <a:gd name="T17" fmla="*/ 6107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rgbClr val="FF66FF"/>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Date Placeholder 3"/>
          <p:cNvSpPr>
            <a:spLocks noGrp="1"/>
          </p:cNvSpPr>
          <p:nvPr>
            <p:ph type="dt" sz="half" idx="10"/>
          </p:nvPr>
        </p:nvSpPr>
        <p:spPr/>
        <p:txBody>
          <a:bodyPr/>
          <a:lstStyle/>
          <a:p>
            <a:pPr lvl="0"/>
            <a:fld id="{2A6F7858-316C-4C1D-8B75-FFD902DEE77F}"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endParaRPr lang="en-US" noProof="0" dirty="0"/>
          </a:p>
        </p:txBody>
      </p:sp>
      <p:sp>
        <p:nvSpPr>
          <p:cNvPr id="6" name="Slide Number Placeholder 5"/>
          <p:cNvSpPr>
            <a:spLocks noGrp="1"/>
          </p:cNvSpPr>
          <p:nvPr>
            <p:ph type="sldNum" sz="quarter" idx="12"/>
          </p:nvPr>
        </p:nvSpPr>
        <p:spPr/>
        <p:txBody>
          <a:bodyPr/>
          <a:lstStyle/>
          <a:p>
            <a:pPr lvl="0"/>
            <a:fld id="{6C5C84A4-FEF8-4FB1-9663-19AD76B6A1D4}" type="slidenum">
              <a:rPr lang="en-US" noProof="0" smtClean="0"/>
              <a:pPr lvl="0"/>
              <a:t>21</a:t>
            </a:fld>
            <a:endParaRPr lang="en-US" noProof="0"/>
          </a:p>
        </p:txBody>
      </p:sp>
    </p:spTree>
    <p:extLst>
      <p:ext uri="{BB962C8B-B14F-4D97-AF65-F5344CB8AC3E}">
        <p14:creationId xmlns:p14="http://schemas.microsoft.com/office/powerpoint/2010/main" val="1245717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76200"/>
            <a:ext cx="9144000" cy="6494085"/>
          </a:xfrm>
          <a:prstGeom prst="rect">
            <a:avLst/>
          </a:prstGeom>
          <a:noFill/>
          <a:ln w="9525">
            <a:noFill/>
            <a:miter lim="800000"/>
            <a:headEnd/>
            <a:tailEnd/>
          </a:ln>
          <a:effectLst/>
        </p:spPr>
        <p:txBody>
          <a:bodyPr>
            <a:spAutoFit/>
          </a:bodyPr>
          <a:lstStyle/>
          <a:p>
            <a:pPr marL="0" marR="0" lvl="0" indent="0" algn="just" defTabSz="914400" rtl="0" eaLnBrk="1" fontAlgn="auto" latinLnBrk="0" hangingPunct="1">
              <a:lnSpc>
                <a:spcPct val="150000"/>
              </a:lnSpc>
              <a:spcBef>
                <a:spcPct val="5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Scales commonly used by engineers</a:t>
            </a:r>
          </a:p>
          <a:p>
            <a:pPr marL="342900" marR="0" lvl="0" indent="-342900" algn="just" defTabSz="914400" rtl="0" eaLnBrk="1" fontAlgn="auto" latinLnBrk="0" hangingPunct="1">
              <a:lnSpc>
                <a:spcPct val="100000"/>
              </a:lnSpc>
              <a:spcBef>
                <a:spcPts val="600"/>
              </a:spcBef>
              <a:spcAft>
                <a:spcPts val="0"/>
              </a:spcAft>
              <a:buClrTx/>
              <a:buSzTx/>
              <a:buFontTx/>
              <a:buAutoNum type="arabicPeriod"/>
              <a:tabLst/>
              <a:defRPr/>
            </a:pPr>
            <a:r>
              <a:rPr kumimoji="0" lang="en-US" sz="1800" b="1" i="0" u="none" strike="noStrike" kern="1200" cap="none" spc="0" normalizeH="0" baseline="0" noProof="0" dirty="0">
                <a:ln>
                  <a:noFill/>
                </a:ln>
                <a:solidFill>
                  <a:srgbClr val="3333FF"/>
                </a:solidFill>
                <a:effectLst/>
                <a:uLnTx/>
                <a:uFillTx/>
                <a:latin typeface="Arial" panose="020B0604020202020204" pitchFamily="34" charset="0"/>
                <a:ea typeface="+mn-ea"/>
                <a:cs typeface="+mn-cs"/>
              </a:rPr>
              <a:t>Plain Scales  </a:t>
            </a:r>
          </a:p>
          <a:p>
            <a:pPr marL="633413" marR="0" lvl="1" indent="-293688"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Used to read lengths in two units or to read to first decimal accuracy                     </a:t>
            </a:r>
          </a:p>
          <a:p>
            <a:pPr marL="342900" marR="0" lvl="0" indent="-342900" algn="just" defTabSz="914400" rtl="0" eaLnBrk="1" fontAlgn="auto" latinLnBrk="0" hangingPunct="1">
              <a:lnSpc>
                <a:spcPct val="100000"/>
              </a:lnSpc>
              <a:spcBef>
                <a:spcPts val="600"/>
              </a:spcBef>
              <a:spcAft>
                <a:spcPts val="0"/>
              </a:spcAft>
              <a:buClrTx/>
              <a:buSzTx/>
              <a:buFontTx/>
              <a:buAutoNum type="arabicPeriod"/>
              <a:tabLst/>
              <a:defRPr/>
            </a:pPr>
            <a:r>
              <a:rPr kumimoji="0" lang="en-US" sz="1800" b="1" i="0" u="none" strike="noStrike" kern="1200" cap="none" spc="0" normalizeH="0" baseline="0" noProof="0" dirty="0" err="1">
                <a:ln>
                  <a:noFill/>
                </a:ln>
                <a:solidFill>
                  <a:srgbClr val="3333FF"/>
                </a:solidFill>
                <a:effectLst/>
                <a:uLnTx/>
                <a:uFillTx/>
                <a:latin typeface="Arial" panose="020B0604020202020204" pitchFamily="34" charset="0"/>
                <a:ea typeface="+mn-ea"/>
                <a:cs typeface="+mn-cs"/>
              </a:rPr>
              <a:t>Vernier</a:t>
            </a:r>
            <a:r>
              <a:rPr kumimoji="0" lang="en-US" sz="1800" b="1" i="0" u="none" strike="noStrike" kern="1200" cap="none" spc="0" normalizeH="0" baseline="0" noProof="0" dirty="0">
                <a:ln>
                  <a:noFill/>
                </a:ln>
                <a:solidFill>
                  <a:srgbClr val="3333FF"/>
                </a:solidFill>
                <a:effectLst/>
                <a:uLnTx/>
                <a:uFillTx/>
                <a:latin typeface="Arial" panose="020B0604020202020204" pitchFamily="34" charset="0"/>
                <a:ea typeface="+mn-ea"/>
                <a:cs typeface="+mn-cs"/>
              </a:rPr>
              <a:t> Scales </a:t>
            </a:r>
          </a:p>
          <a:p>
            <a:pPr marL="633413" marR="0" lvl="1" indent="-2349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Used to measure small divisions up to three units or to read to two decimal accuracy </a:t>
            </a:r>
          </a:p>
          <a:p>
            <a:pPr marL="342900" marR="0" lvl="0" indent="-342900" algn="just" defTabSz="914400" rtl="0" eaLnBrk="1" fontAlgn="auto" latinLnBrk="0" hangingPunct="1">
              <a:lnSpc>
                <a:spcPct val="100000"/>
              </a:lnSpc>
              <a:spcBef>
                <a:spcPts val="600"/>
              </a:spcBef>
              <a:spcAft>
                <a:spcPts val="0"/>
              </a:spcAft>
              <a:buClrTx/>
              <a:buSzTx/>
              <a:buFontTx/>
              <a:buAutoNum type="arabicPeriod"/>
              <a:tabLst/>
              <a:defRPr/>
            </a:pPr>
            <a:r>
              <a:rPr kumimoji="0" lang="en-US" sz="1800" b="1" i="0" u="none" strike="noStrike" kern="1200" cap="none" spc="0" normalizeH="0" baseline="0" noProof="0" dirty="0">
                <a:ln>
                  <a:noFill/>
                </a:ln>
                <a:solidFill>
                  <a:srgbClr val="3333FF"/>
                </a:solidFill>
                <a:effectLst/>
                <a:uLnTx/>
                <a:uFillTx/>
                <a:latin typeface="Arial" panose="020B0604020202020204" pitchFamily="34" charset="0"/>
                <a:ea typeface="+mn-ea"/>
                <a:cs typeface="+mn-cs"/>
              </a:rPr>
              <a:t>Diagonal Scales</a:t>
            </a:r>
          </a:p>
          <a:p>
            <a:pPr marL="742950" marR="0" lvl="1" indent="-285750" algn="just"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Used to measure in three units such as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dm</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cm and mm                         </a:t>
            </a:r>
          </a:p>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Construction of scales : General procedure</a:t>
            </a:r>
          </a:p>
          <a:p>
            <a:pPr marL="285750" marR="0" lvl="0" indent="-28575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6600"/>
                </a:solidFill>
                <a:effectLst/>
                <a:uLnTx/>
                <a:uFillTx/>
                <a:latin typeface="Arial" panose="020B0604020202020204" pitchFamily="34" charset="0"/>
                <a:ea typeface="+mn-ea"/>
                <a:cs typeface="+mn-cs"/>
              </a:rPr>
              <a:t>All the above scales are constructed by drawing a line of length equivalent to the actual distance to be represented</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742950" lvl="1" indent="-285750" algn="just" fontAlgn="auto">
              <a:spcAft>
                <a:spcPts val="0"/>
              </a:spcAft>
              <a:buFont typeface="Arial" panose="020B0604020202020204" pitchFamily="34" charset="0"/>
              <a:buChar char="•"/>
              <a:defRPr/>
            </a:pPr>
            <a:r>
              <a:rPr kumimoji="0" lang="en-US" b="1"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This length is called </a:t>
            </a:r>
            <a:r>
              <a:rPr kumimoji="0" lang="en-US" b="1" i="1" u="none" strike="noStrike" kern="1200" cap="none" spc="0" normalizeH="0" baseline="0" noProof="0" dirty="0">
                <a:ln>
                  <a:noFill/>
                </a:ln>
                <a:solidFill>
                  <a:srgbClr val="7030A0"/>
                </a:solidFill>
                <a:effectLst/>
                <a:uLnTx/>
                <a:uFillTx/>
                <a:latin typeface="Arial" panose="020B0604020202020204" pitchFamily="34" charset="0"/>
                <a:ea typeface="+mn-ea"/>
                <a:cs typeface="+mn-cs"/>
              </a:rPr>
              <a:t>length of scale </a:t>
            </a:r>
            <a:r>
              <a:rPr kumimoji="0" lang="en-US" b="1"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(LOS).</a:t>
            </a:r>
          </a:p>
          <a:p>
            <a:pPr marL="285750" marR="0" lvl="0" indent="-28575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A50021"/>
                </a:solidFill>
                <a:effectLst/>
                <a:uLnTx/>
                <a:uFillTx/>
                <a:latin typeface="Arial" panose="020B0604020202020204" pitchFamily="34" charset="0"/>
                <a:ea typeface="+mn-ea"/>
                <a:cs typeface="+mn-cs"/>
              </a:rPr>
              <a:t>LOS is calculated by the formula</a:t>
            </a:r>
          </a:p>
          <a:p>
            <a:pPr marL="914400" marR="0" lvl="2" indent="0" algn="just"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LOS = RF X </a:t>
            </a:r>
            <a:r>
              <a:rPr kumimoji="0" lang="en-US" sz="1600" b="1"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Maximum distance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be represented</a:t>
            </a:r>
          </a:p>
          <a:p>
            <a:pPr marL="742950" marR="0" lvl="1" indent="-285750" algn="just"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LOS is usually calculated in terms of </a:t>
            </a:r>
            <a:r>
              <a:rPr kumimoji="0" 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millimetre</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742950" marR="0" lvl="1" indent="-285750" algn="just" defTabSz="914400" rtl="0" eaLnBrk="1" fontAlgn="auto" latinLnBrk="0" hangingPunct="1">
              <a:lnSpc>
                <a:spcPct val="100000"/>
              </a:lnSpc>
              <a:spcBef>
                <a:spcPct val="5000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If the maximum distance to be represented is not known, it may be taken equal to the maximum measurement (rounded off to the higher whole number) to be made with the help of the scale.</a:t>
            </a:r>
          </a:p>
        </p:txBody>
      </p:sp>
      <p:sp>
        <p:nvSpPr>
          <p:cNvPr id="5" name="Date Placeholder 4"/>
          <p:cNvSpPr>
            <a:spLocks noGrp="1"/>
          </p:cNvSpPr>
          <p:nvPr>
            <p:ph type="dt" sz="half" idx="10"/>
          </p:nvPr>
        </p:nvSpPr>
        <p:spPr/>
        <p:txBody>
          <a:bodyPr/>
          <a:lstStyle/>
          <a:p>
            <a:pPr lvl="0"/>
            <a:fld id="{FF233821-6804-42F6-A622-C3491536CD5A}"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7" name="Slide Number Placeholder 6"/>
          <p:cNvSpPr>
            <a:spLocks noGrp="1"/>
          </p:cNvSpPr>
          <p:nvPr>
            <p:ph type="sldNum" sz="quarter" idx="12"/>
          </p:nvPr>
        </p:nvSpPr>
        <p:spPr/>
        <p:txBody>
          <a:bodyPr/>
          <a:lstStyle/>
          <a:p>
            <a:pPr lvl="0"/>
            <a:fld id="{6C5C84A4-FEF8-4FB1-9663-19AD76B6A1D4}" type="slidenum">
              <a:rPr lang="en-US" noProof="0" smtClean="0"/>
              <a:pPr lvl="0"/>
              <a:t>22</a:t>
            </a:fld>
            <a:endParaRPr lang="en-US" noProof="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441D9B4-13C3-4AB8-B0D2-1EA4B5DEC0E6}"/>
                  </a:ext>
                </a:extLst>
              </p14:cNvPr>
              <p14:cNvContentPartPr/>
              <p14:nvPr/>
            </p14:nvContentPartPr>
            <p14:xfrm>
              <a:off x="774720" y="5848200"/>
              <a:ext cx="8179200" cy="13320"/>
            </p14:xfrm>
          </p:contentPart>
        </mc:Choice>
        <mc:Fallback>
          <p:pic>
            <p:nvPicPr>
              <p:cNvPr id="3" name="Ink 2">
                <a:extLst>
                  <a:ext uri="{FF2B5EF4-FFF2-40B4-BE49-F238E27FC236}">
                    <a16:creationId xmlns:a16="http://schemas.microsoft.com/office/drawing/2014/main" id="{6441D9B4-13C3-4AB8-B0D2-1EA4B5DEC0E6}"/>
                  </a:ext>
                </a:extLst>
              </p:cNvPr>
              <p:cNvPicPr/>
              <p:nvPr/>
            </p:nvPicPr>
            <p:blipFill>
              <a:blip r:embed="rId4"/>
              <a:stretch>
                <a:fillRect/>
              </a:stretch>
            </p:blipFill>
            <p:spPr>
              <a:xfrm>
                <a:off x="758880" y="5784840"/>
                <a:ext cx="8210520" cy="140040"/>
              </a:xfrm>
              <a:prstGeom prst="rect">
                <a:avLst/>
              </a:prstGeom>
            </p:spPr>
          </p:pic>
        </mc:Fallback>
      </mc:AlternateContent>
    </p:spTree>
    <p:extLst>
      <p:ext uri="{BB962C8B-B14F-4D97-AF65-F5344CB8AC3E}">
        <p14:creationId xmlns:p14="http://schemas.microsoft.com/office/powerpoint/2010/main" val="370364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914400" y="2089150"/>
            <a:ext cx="7239000" cy="922337"/>
          </a:xfrm>
          <a:prstGeom prst="rect">
            <a:avLst/>
          </a:prstGeom>
          <a:noFill/>
          <a:ln>
            <a:noFill/>
          </a:ln>
        </p:spPr>
        <p:txBody>
          <a:bodyPr wrap="square">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42900" marR="0" lvl="0" indent="-342900" algn="l" defTabSz="914400" rtl="0" eaLnBrk="1" fontAlgn="auto" latinLnBrk="0" hangingPunct="1">
              <a:lnSpc>
                <a:spcPct val="100000"/>
              </a:lnSpc>
              <a:spcBef>
                <a:spcPts val="0"/>
              </a:spcBef>
              <a:spcAft>
                <a:spcPts val="0"/>
              </a:spcAft>
              <a:buClrTx/>
              <a:buSzTx/>
              <a:buFontTx/>
              <a:buAutoNum type="arabicPlain" startAt="125"/>
              <a:tabLst/>
              <a:defRPr/>
            </a:pPr>
            <a:r>
              <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cm</a:t>
            </a:r>
            <a:r>
              <a:rPr kumimoji="0" lang="en-US" sz="1800" b="1" i="0" u="none" strike="noStrike" kern="1200" cap="none" spc="0" normalizeH="0" baseline="30000" noProof="0" dirty="0">
                <a:ln>
                  <a:noFill/>
                </a:ln>
                <a:solidFill>
                  <a:prstClr val="black"/>
                </a:solidFill>
                <a:effectLst/>
                <a:uLnTx/>
                <a:uFillTx/>
                <a:latin typeface="Garamond" panose="02020404030301010803" pitchFamily="18" charset="0"/>
                <a:ea typeface="+mn-ea"/>
                <a:cs typeface="+mn-cs"/>
              </a:rPr>
              <a:t>3</a:t>
            </a:r>
            <a:r>
              <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represents 1000 m</a:t>
            </a:r>
            <a:r>
              <a:rPr kumimoji="0" lang="en-US" sz="1800" b="1" i="0" u="none" strike="noStrike" kern="1200" cap="none" spc="0" normalizeH="0" baseline="30000" noProof="0" dirty="0">
                <a:ln>
                  <a:noFill/>
                </a:ln>
                <a:solidFill>
                  <a:prstClr val="black"/>
                </a:solidFill>
                <a:effectLst/>
                <a:uLnTx/>
                <a:uFillTx/>
                <a:latin typeface="Garamond" panose="02020404030301010803" pitchFamily="18" charset="0"/>
                <a:ea typeface="+mn-ea"/>
                <a:cs typeface="+mn-cs"/>
              </a:rPr>
              <a:t>3</a:t>
            </a:r>
            <a:r>
              <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i.e., 5 cm represents 10 m, R.F. = 5/1000</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LOS = RF x 30 x 100 cm = 15 cm</a:t>
            </a:r>
          </a:p>
        </p:txBody>
      </p:sp>
      <p:sp>
        <p:nvSpPr>
          <p:cNvPr id="9219" name="Rectangle 3"/>
          <p:cNvSpPr>
            <a:spLocks noChangeArrowheads="1"/>
          </p:cNvSpPr>
          <p:nvPr/>
        </p:nvSpPr>
        <p:spPr bwMode="auto">
          <a:xfrm>
            <a:off x="28575" y="1274762"/>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A room of 1000 m</a:t>
            </a:r>
            <a:r>
              <a:rPr kumimoji="0" lang="en-US" altLang="en-US" sz="1800" b="1" i="0" u="none" strike="noStrike" kern="1200" cap="none" spc="0" normalizeH="0" baseline="30000" noProof="0" dirty="0">
                <a:ln>
                  <a:noFill/>
                </a:ln>
                <a:solidFill>
                  <a:srgbClr val="0000FF"/>
                </a:solidFill>
                <a:effectLst/>
                <a:uLnTx/>
                <a:uFillTx/>
                <a:latin typeface="Arial" panose="020B0604020202020204" pitchFamily="34" charset="0"/>
                <a:ea typeface="+mn-ea"/>
                <a:cs typeface="Arial" panose="020B0604020202020204" pitchFamily="34" charset="0"/>
              </a:rPr>
              <a:t>3</a:t>
            </a:r>
            <a:r>
              <a:rPr kumimoji="0" lang="en-US" altLang="en-US" sz="18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 volume is represented by a block of 125 cm</a:t>
            </a:r>
            <a:r>
              <a:rPr kumimoji="0" lang="en-US" altLang="en-US" sz="1800" b="1" i="0" u="none" strike="noStrike" kern="1200" cap="none" spc="0" normalizeH="0" baseline="30000" noProof="0" dirty="0">
                <a:ln>
                  <a:noFill/>
                </a:ln>
                <a:solidFill>
                  <a:srgbClr val="0000FF"/>
                </a:solidFill>
                <a:effectLst/>
                <a:uLnTx/>
                <a:uFillTx/>
                <a:latin typeface="Arial" panose="020B0604020202020204" pitchFamily="34" charset="0"/>
                <a:ea typeface="+mn-ea"/>
                <a:cs typeface="Arial" panose="020B0604020202020204" pitchFamily="34" charset="0"/>
              </a:rPr>
              <a:t>3</a:t>
            </a:r>
            <a:r>
              <a:rPr kumimoji="0" lang="en-US" altLang="en-US" sz="18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 volume. Find the R.F and construct a plain scale to measure up to 30 m</a:t>
            </a:r>
          </a:p>
        </p:txBody>
      </p:sp>
      <p:sp>
        <p:nvSpPr>
          <p:cNvPr id="5" name="Rectangle 4"/>
          <p:cNvSpPr>
            <a:spLocks noChangeArrowheads="1"/>
          </p:cNvSpPr>
          <p:nvPr/>
        </p:nvSpPr>
        <p:spPr bwMode="auto">
          <a:xfrm>
            <a:off x="-6350" y="3548062"/>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srgbClr val="006600"/>
                </a:solidFill>
                <a:effectLst/>
                <a:uLnTx/>
                <a:uFillTx/>
                <a:latin typeface="Garamond" panose="02020404030301010803" pitchFamily="18" charset="0"/>
                <a:ea typeface="+mn-ea"/>
                <a:cs typeface="Arial" panose="020B0604020202020204" pitchFamily="34" charset="0"/>
              </a:rPr>
              <a:t>Construct a </a:t>
            </a:r>
            <a:r>
              <a:rPr kumimoji="0" lang="en-US" altLang="en-US" sz="1800" b="1" i="0" u="none" strike="noStrike" kern="1200" cap="none" spc="0" normalizeH="0" baseline="0" noProof="0" dirty="0" err="1">
                <a:ln>
                  <a:noFill/>
                </a:ln>
                <a:solidFill>
                  <a:srgbClr val="006600"/>
                </a:solidFill>
                <a:effectLst/>
                <a:uLnTx/>
                <a:uFillTx/>
                <a:latin typeface="Garamond" panose="02020404030301010803" pitchFamily="18" charset="0"/>
                <a:ea typeface="+mn-ea"/>
                <a:cs typeface="Arial" panose="020B0604020202020204" pitchFamily="34" charset="0"/>
              </a:rPr>
              <a:t>vernier</a:t>
            </a:r>
            <a:r>
              <a:rPr kumimoji="0" lang="en-US" altLang="en-US" sz="1800" b="1" i="0" u="none" strike="noStrike" kern="1200" cap="none" spc="0" normalizeH="0" baseline="0" noProof="0" dirty="0">
                <a:ln>
                  <a:noFill/>
                </a:ln>
                <a:solidFill>
                  <a:srgbClr val="006600"/>
                </a:solidFill>
                <a:effectLst/>
                <a:uLnTx/>
                <a:uFillTx/>
                <a:latin typeface="Garamond" panose="02020404030301010803" pitchFamily="18" charset="0"/>
                <a:ea typeface="+mn-ea"/>
                <a:cs typeface="Arial" panose="020B0604020202020204" pitchFamily="34" charset="0"/>
              </a:rPr>
              <a:t> scale of least count (LC) 2 mm. The LOS is 20 cm. Show the following distance on it 13.4 cm and 2.8 cm</a:t>
            </a:r>
          </a:p>
        </p:txBody>
      </p:sp>
      <p:sp>
        <p:nvSpPr>
          <p:cNvPr id="6" name="Rectangle 5"/>
          <p:cNvSpPr>
            <a:spLocks noChangeArrowheads="1"/>
          </p:cNvSpPr>
          <p:nvPr/>
        </p:nvSpPr>
        <p:spPr bwMode="auto">
          <a:xfrm>
            <a:off x="28575" y="4840287"/>
            <a:ext cx="9039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srgbClr val="660066"/>
                </a:solidFill>
                <a:effectLst/>
                <a:uLnTx/>
                <a:uFillTx/>
                <a:latin typeface="Garamond" panose="02020404030301010803" pitchFamily="18" charset="0"/>
                <a:ea typeface="+mn-ea"/>
                <a:cs typeface="Arial" panose="020B0604020202020204" pitchFamily="34" charset="0"/>
              </a:rPr>
              <a:t>Draw a full size diagonal scale to show 0.1 mm and long enough to measure up to 5 cm. Show on this scale the following distance. (a) 0.1 mm (b) 2.35 cm and (c) 4.89 cm</a:t>
            </a:r>
          </a:p>
        </p:txBody>
      </p:sp>
      <p:sp>
        <p:nvSpPr>
          <p:cNvPr id="9222" name="Rectangle 3"/>
          <p:cNvSpPr>
            <a:spLocks noChangeArrowheads="1"/>
          </p:cNvSpPr>
          <p:nvPr/>
        </p:nvSpPr>
        <p:spPr bwMode="auto">
          <a:xfrm>
            <a:off x="28575" y="96838"/>
            <a:ext cx="9144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3333FF"/>
                </a:solidFill>
                <a:effectLst/>
                <a:uLnTx/>
                <a:uFillTx/>
                <a:latin typeface="Arial" panose="020B0604020202020204" pitchFamily="34" charset="0"/>
                <a:ea typeface="+mn-ea"/>
                <a:cs typeface="Arial" panose="020B0604020202020204" pitchFamily="34" charset="0"/>
              </a:rPr>
              <a:t>Different types of problems</a:t>
            </a:r>
          </a:p>
        </p:txBody>
      </p:sp>
      <p:sp>
        <p:nvSpPr>
          <p:cNvPr id="7" name="Date Placeholder 6"/>
          <p:cNvSpPr>
            <a:spLocks noGrp="1"/>
          </p:cNvSpPr>
          <p:nvPr>
            <p:ph type="dt" sz="half" idx="10"/>
          </p:nvPr>
        </p:nvSpPr>
        <p:spPr/>
        <p:txBody>
          <a:bodyPr/>
          <a:lstStyle/>
          <a:p>
            <a:pPr lvl="0"/>
            <a:fld id="{EB2C9F1F-8658-4E92-A820-FCF8FD99EA53}" type="datetime3">
              <a:rPr lang="en-US" noProof="0" smtClean="0"/>
              <a:pPr lvl="0"/>
              <a:t>10 September 2019</a:t>
            </a:fld>
            <a:endParaRPr lang="en-US" noProof="0"/>
          </a:p>
        </p:txBody>
      </p:sp>
      <p:sp>
        <p:nvSpPr>
          <p:cNvPr id="8" name="Footer Placeholder 7"/>
          <p:cNvSpPr>
            <a:spLocks noGrp="1"/>
          </p:cNvSpPr>
          <p:nvPr>
            <p:ph type="ftr" sz="quarter" idx="11"/>
          </p:nvPr>
        </p:nvSpPr>
        <p:spPr/>
        <p:txBody>
          <a:bodyPr/>
          <a:lstStyle/>
          <a:p>
            <a:pPr lvl="0"/>
            <a:r>
              <a:rPr lang="en-US" noProof="0"/>
              <a:t>CE101 Lec1: Introduction and Basics</a:t>
            </a:r>
            <a:endParaRPr lang="en-US" noProof="0" dirty="0"/>
          </a:p>
        </p:txBody>
      </p:sp>
      <p:sp>
        <p:nvSpPr>
          <p:cNvPr id="9" name="Slide Number Placeholder 8"/>
          <p:cNvSpPr>
            <a:spLocks noGrp="1"/>
          </p:cNvSpPr>
          <p:nvPr>
            <p:ph type="sldNum" sz="quarter" idx="12"/>
          </p:nvPr>
        </p:nvSpPr>
        <p:spPr/>
        <p:txBody>
          <a:bodyPr/>
          <a:lstStyle/>
          <a:p>
            <a:pPr lvl="0"/>
            <a:fld id="{6C5C84A4-FEF8-4FB1-9663-19AD76B6A1D4}" type="slidenum">
              <a:rPr lang="en-US" noProof="0" smtClean="0"/>
              <a:pPr lvl="0"/>
              <a:t>23</a:t>
            </a:fld>
            <a:endParaRPr lang="en-US" noProof="0"/>
          </a:p>
        </p:txBody>
      </p:sp>
    </p:spTree>
    <p:extLst>
      <p:ext uri="{BB962C8B-B14F-4D97-AF65-F5344CB8AC3E}">
        <p14:creationId xmlns:p14="http://schemas.microsoft.com/office/powerpoint/2010/main" val="1117297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14300" y="133350"/>
            <a:ext cx="8915400" cy="6553200"/>
          </a:xfrm>
          <a:prstGeom prst="rect">
            <a:avLst/>
          </a:prstGeom>
          <a:solidFill>
            <a:srgbClr val="FF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47" name="Rectangle 3"/>
          <p:cNvSpPr>
            <a:spLocks noChangeArrowheads="1"/>
          </p:cNvSpPr>
          <p:nvPr/>
        </p:nvSpPr>
        <p:spPr bwMode="auto">
          <a:xfrm>
            <a:off x="1130300" y="5033963"/>
            <a:ext cx="6711950" cy="536575"/>
          </a:xfrm>
          <a:prstGeom prst="rect">
            <a:avLst/>
          </a:prstGeom>
          <a:gradFill rotWithShape="0">
            <a:gsLst>
              <a:gs pos="0">
                <a:srgbClr val="8F8F56"/>
              </a:gs>
              <a:gs pos="50000">
                <a:srgbClr val="FFFF99"/>
              </a:gs>
              <a:gs pos="100000">
                <a:srgbClr val="8F8F56"/>
              </a:gs>
            </a:gsLst>
            <a:lin ang="5400000" scaled="1"/>
          </a:gradFill>
          <a:ln w="19050">
            <a:solidFill>
              <a:schemeClr val="tx2"/>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48" name="Line 4"/>
          <p:cNvSpPr>
            <a:spLocks noChangeShapeType="1"/>
          </p:cNvSpPr>
          <p:nvPr/>
        </p:nvSpPr>
        <p:spPr bwMode="auto">
          <a:xfrm>
            <a:off x="1104900" y="5172075"/>
            <a:ext cx="0" cy="40163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49" name="Line 5"/>
          <p:cNvSpPr>
            <a:spLocks noChangeShapeType="1"/>
          </p:cNvSpPr>
          <p:nvPr/>
        </p:nvSpPr>
        <p:spPr bwMode="auto">
          <a:xfrm>
            <a:off x="2228850" y="5181600"/>
            <a:ext cx="0" cy="39211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50" name="Line 6"/>
          <p:cNvSpPr>
            <a:spLocks noChangeShapeType="1"/>
          </p:cNvSpPr>
          <p:nvPr/>
        </p:nvSpPr>
        <p:spPr bwMode="auto">
          <a:xfrm>
            <a:off x="3354388" y="5172075"/>
            <a:ext cx="0" cy="40163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51" name="Line 7"/>
          <p:cNvSpPr>
            <a:spLocks noChangeShapeType="1"/>
          </p:cNvSpPr>
          <p:nvPr/>
        </p:nvSpPr>
        <p:spPr bwMode="auto">
          <a:xfrm>
            <a:off x="5600700" y="5172075"/>
            <a:ext cx="0" cy="40163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52" name="Line 8"/>
          <p:cNvSpPr>
            <a:spLocks noChangeShapeType="1"/>
          </p:cNvSpPr>
          <p:nvPr/>
        </p:nvSpPr>
        <p:spPr bwMode="auto">
          <a:xfrm>
            <a:off x="6719888" y="5172075"/>
            <a:ext cx="0" cy="40163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53" name="Line 9"/>
          <p:cNvSpPr>
            <a:spLocks noChangeShapeType="1"/>
          </p:cNvSpPr>
          <p:nvPr/>
        </p:nvSpPr>
        <p:spPr bwMode="auto">
          <a:xfrm>
            <a:off x="7843838" y="5172075"/>
            <a:ext cx="0" cy="40163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54" name="Text Box 10"/>
          <p:cNvSpPr txBox="1">
            <a:spLocks noChangeArrowheads="1"/>
          </p:cNvSpPr>
          <p:nvPr/>
        </p:nvSpPr>
        <p:spPr bwMode="auto">
          <a:xfrm>
            <a:off x="2117725" y="551973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31755" name="Text Box 11"/>
          <p:cNvSpPr txBox="1">
            <a:spLocks noChangeArrowheads="1"/>
          </p:cNvSpPr>
          <p:nvPr/>
        </p:nvSpPr>
        <p:spPr bwMode="auto">
          <a:xfrm>
            <a:off x="3221038" y="551815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31756" name="Text Box 12"/>
          <p:cNvSpPr txBox="1">
            <a:spLocks noChangeArrowheads="1"/>
          </p:cNvSpPr>
          <p:nvPr/>
        </p:nvSpPr>
        <p:spPr bwMode="auto">
          <a:xfrm>
            <a:off x="4324350" y="5526088"/>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2</a:t>
            </a:r>
          </a:p>
        </p:txBody>
      </p:sp>
      <p:sp>
        <p:nvSpPr>
          <p:cNvPr id="31757" name="Text Box 13"/>
          <p:cNvSpPr txBox="1">
            <a:spLocks noChangeArrowheads="1"/>
          </p:cNvSpPr>
          <p:nvPr/>
        </p:nvSpPr>
        <p:spPr bwMode="auto">
          <a:xfrm>
            <a:off x="5427663" y="5524500"/>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3</a:t>
            </a:r>
          </a:p>
        </p:txBody>
      </p:sp>
      <p:sp>
        <p:nvSpPr>
          <p:cNvPr id="31758" name="Text Box 14"/>
          <p:cNvSpPr txBox="1">
            <a:spLocks noChangeArrowheads="1"/>
          </p:cNvSpPr>
          <p:nvPr/>
        </p:nvSpPr>
        <p:spPr bwMode="auto">
          <a:xfrm>
            <a:off x="6532563" y="5519738"/>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4</a:t>
            </a:r>
          </a:p>
        </p:txBody>
      </p:sp>
      <p:sp>
        <p:nvSpPr>
          <p:cNvPr id="31759" name="Text Box 15"/>
          <p:cNvSpPr txBox="1">
            <a:spLocks noChangeArrowheads="1"/>
          </p:cNvSpPr>
          <p:nvPr/>
        </p:nvSpPr>
        <p:spPr bwMode="auto">
          <a:xfrm>
            <a:off x="7635875" y="5530850"/>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5</a:t>
            </a:r>
          </a:p>
        </p:txBody>
      </p:sp>
      <p:sp>
        <p:nvSpPr>
          <p:cNvPr id="31760" name="Text Box 16"/>
          <p:cNvSpPr txBox="1">
            <a:spLocks noChangeArrowheads="1"/>
          </p:cNvSpPr>
          <p:nvPr/>
        </p:nvSpPr>
        <p:spPr bwMode="auto">
          <a:xfrm>
            <a:off x="990600" y="55149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p:txBody>
      </p:sp>
      <p:sp>
        <p:nvSpPr>
          <p:cNvPr id="31761" name="Line 17"/>
          <p:cNvSpPr>
            <a:spLocks noChangeShapeType="1"/>
          </p:cNvSpPr>
          <p:nvPr/>
        </p:nvSpPr>
        <p:spPr bwMode="auto">
          <a:xfrm>
            <a:off x="1066800" y="5580063"/>
            <a:ext cx="678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18"/>
          <p:cNvGrpSpPr>
            <a:grpSpLocks/>
          </p:cNvGrpSpPr>
          <p:nvPr/>
        </p:nvGrpSpPr>
        <p:grpSpPr bwMode="auto">
          <a:xfrm>
            <a:off x="609600" y="171450"/>
            <a:ext cx="7300913" cy="304800"/>
            <a:chOff x="384" y="108"/>
            <a:chExt cx="4599" cy="192"/>
          </a:xfrm>
        </p:grpSpPr>
        <p:sp>
          <p:nvSpPr>
            <p:cNvPr id="10290" name="Text Box 19"/>
            <p:cNvSpPr txBox="1">
              <a:spLocks noChangeArrowheads="1"/>
            </p:cNvSpPr>
            <p:nvPr/>
          </p:nvSpPr>
          <p:spPr bwMode="auto">
            <a:xfrm>
              <a:off x="384" y="108"/>
              <a:ext cx="9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C0504D"/>
                  </a:solidFill>
                  <a:effectLst/>
                  <a:uLnTx/>
                  <a:uFillTx/>
                  <a:latin typeface="Arial" panose="020B0604020202020204" pitchFamily="34" charset="0"/>
                  <a:ea typeface="+mn-ea"/>
                  <a:cs typeface="Arial" panose="020B0604020202020204" pitchFamily="34" charset="0"/>
                </a:rPr>
                <a:t>PLAIN SCALE:- </a:t>
              </a:r>
            </a:p>
          </p:txBody>
        </p:sp>
        <p:sp>
          <p:nvSpPr>
            <p:cNvPr id="10291" name="Text Box 20"/>
            <p:cNvSpPr txBox="1">
              <a:spLocks noChangeArrowheads="1"/>
            </p:cNvSpPr>
            <p:nvPr/>
          </p:nvSpPr>
          <p:spPr bwMode="auto">
            <a:xfrm>
              <a:off x="1200" y="108"/>
              <a:ext cx="378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3333FF"/>
                  </a:solidFill>
                  <a:effectLst/>
                  <a:uLnTx/>
                  <a:uFillTx/>
                  <a:latin typeface="Arial" panose="020B0604020202020204" pitchFamily="34" charset="0"/>
                  <a:ea typeface="+mn-ea"/>
                  <a:cs typeface="Arial" panose="020B0604020202020204" pitchFamily="34" charset="0"/>
                </a:rPr>
                <a:t>This type of scale represents two units or a unit and it’s sub-division</a:t>
              </a:r>
              <a:endParaRPr kumimoji="0" lang="en-US" altLang="en-US" sz="1000" b="1" i="0" u="none" strike="noStrike" kern="1200" cap="none" spc="0" normalizeH="0" baseline="0" noProof="0" dirty="0">
                <a:ln>
                  <a:noFill/>
                </a:ln>
                <a:solidFill>
                  <a:srgbClr val="3333FF"/>
                </a:solidFill>
                <a:effectLst/>
                <a:uLnTx/>
                <a:uFillTx/>
                <a:latin typeface="Arial" panose="020B0604020202020204" pitchFamily="34" charset="0"/>
                <a:ea typeface="+mn-ea"/>
                <a:cs typeface="Arial" panose="020B0604020202020204" pitchFamily="34" charset="0"/>
              </a:endParaRPr>
            </a:p>
          </p:txBody>
        </p:sp>
      </p:grpSp>
      <p:sp>
        <p:nvSpPr>
          <p:cNvPr id="31765" name="Text Box 21"/>
          <p:cNvSpPr txBox="1">
            <a:spLocks noChangeArrowheads="1"/>
          </p:cNvSpPr>
          <p:nvPr/>
        </p:nvSpPr>
        <p:spPr bwMode="auto">
          <a:xfrm>
            <a:off x="8001000" y="5562600"/>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METERS</a:t>
            </a:r>
          </a:p>
        </p:txBody>
      </p:sp>
      <p:sp>
        <p:nvSpPr>
          <p:cNvPr id="31766" name="Text Box 22"/>
          <p:cNvSpPr txBox="1">
            <a:spLocks noChangeArrowheads="1"/>
          </p:cNvSpPr>
          <p:nvPr/>
        </p:nvSpPr>
        <p:spPr bwMode="auto">
          <a:xfrm>
            <a:off x="80963" y="5786438"/>
            <a:ext cx="1382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DECIMETERS</a:t>
            </a:r>
          </a:p>
        </p:txBody>
      </p:sp>
      <p:sp>
        <p:nvSpPr>
          <p:cNvPr id="31767" name="Text Box 23"/>
          <p:cNvSpPr txBox="1">
            <a:spLocks noChangeArrowheads="1"/>
          </p:cNvSpPr>
          <p:nvPr/>
        </p:nvSpPr>
        <p:spPr bwMode="auto">
          <a:xfrm>
            <a:off x="3886200" y="5943600"/>
            <a:ext cx="1104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R.F. = 1/100</a:t>
            </a:r>
          </a:p>
        </p:txBody>
      </p:sp>
      <p:sp>
        <p:nvSpPr>
          <p:cNvPr id="31768" name="Line 24"/>
          <p:cNvSpPr>
            <a:spLocks noChangeShapeType="1"/>
          </p:cNvSpPr>
          <p:nvPr/>
        </p:nvSpPr>
        <p:spPr bwMode="auto">
          <a:xfrm flipV="1">
            <a:off x="6713538" y="4419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1769" name="Line 25"/>
          <p:cNvSpPr>
            <a:spLocks noChangeShapeType="1"/>
          </p:cNvSpPr>
          <p:nvPr/>
        </p:nvSpPr>
        <p:spPr bwMode="auto">
          <a:xfrm flipV="1">
            <a:off x="1557338" y="44196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26"/>
          <p:cNvGrpSpPr>
            <a:grpSpLocks/>
          </p:cNvGrpSpPr>
          <p:nvPr/>
        </p:nvGrpSpPr>
        <p:grpSpPr bwMode="auto">
          <a:xfrm>
            <a:off x="1524000" y="4506913"/>
            <a:ext cx="5181600" cy="307975"/>
            <a:chOff x="960" y="2839"/>
            <a:chExt cx="3264" cy="194"/>
          </a:xfrm>
        </p:grpSpPr>
        <p:sp>
          <p:nvSpPr>
            <p:cNvPr id="10287" name="Line 27"/>
            <p:cNvSpPr>
              <a:spLocks noChangeShapeType="1"/>
            </p:cNvSpPr>
            <p:nvPr/>
          </p:nvSpPr>
          <p:spPr bwMode="auto">
            <a:xfrm>
              <a:off x="2880" y="2928"/>
              <a:ext cx="1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8" name="Line 28"/>
            <p:cNvSpPr>
              <a:spLocks noChangeShapeType="1"/>
            </p:cNvSpPr>
            <p:nvPr/>
          </p:nvSpPr>
          <p:spPr bwMode="auto">
            <a:xfrm flipH="1">
              <a:off x="960" y="2928"/>
              <a:ext cx="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9" name="Text Box 29"/>
            <p:cNvSpPr txBox="1">
              <a:spLocks noChangeArrowheads="1"/>
            </p:cNvSpPr>
            <p:nvPr/>
          </p:nvSpPr>
          <p:spPr bwMode="auto">
            <a:xfrm>
              <a:off x="2246" y="2839"/>
              <a:ext cx="5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 m 6 dm</a:t>
              </a:r>
            </a:p>
          </p:txBody>
        </p:sp>
      </p:grpSp>
      <p:sp>
        <p:nvSpPr>
          <p:cNvPr id="31774" name="Text Box 30"/>
          <p:cNvSpPr txBox="1">
            <a:spLocks noChangeArrowheads="1"/>
          </p:cNvSpPr>
          <p:nvPr/>
        </p:nvSpPr>
        <p:spPr bwMode="auto">
          <a:xfrm>
            <a:off x="2362200" y="6172200"/>
            <a:ext cx="3522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PLAIN SCALE SHOWING METERS AND DECIMETERS.</a:t>
            </a:r>
          </a:p>
        </p:txBody>
      </p:sp>
      <p:grpSp>
        <p:nvGrpSpPr>
          <p:cNvPr id="10266" name="Group 31"/>
          <p:cNvGrpSpPr>
            <a:grpSpLocks/>
          </p:cNvGrpSpPr>
          <p:nvPr/>
        </p:nvGrpSpPr>
        <p:grpSpPr bwMode="auto">
          <a:xfrm>
            <a:off x="6515100" y="1066800"/>
            <a:ext cx="2209800" cy="1066800"/>
            <a:chOff x="4104" y="672"/>
            <a:chExt cx="1392" cy="672"/>
          </a:xfrm>
        </p:grpSpPr>
        <p:sp>
          <p:nvSpPr>
            <p:cNvPr id="10285" name="Oval 32"/>
            <p:cNvSpPr>
              <a:spLocks noChangeArrowheads="1"/>
            </p:cNvSpPr>
            <p:nvPr/>
          </p:nvSpPr>
          <p:spPr bwMode="auto">
            <a:xfrm>
              <a:off x="4104" y="672"/>
              <a:ext cx="1392" cy="672"/>
            </a:xfrm>
            <a:prstGeom prst="ellipse">
              <a:avLst/>
            </a:prstGeom>
            <a:solidFill>
              <a:srgbClr val="FFFF99"/>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86" name="Text Box 33"/>
            <p:cNvSpPr txBox="1">
              <a:spLocks noChangeArrowheads="1"/>
            </p:cNvSpPr>
            <p:nvPr/>
          </p:nvSpPr>
          <p:spPr bwMode="auto">
            <a:xfrm>
              <a:off x="4128" y="870"/>
              <a:ext cx="13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C0504D"/>
                  </a:solidFill>
                  <a:effectLst/>
                  <a:uLnTx/>
                  <a:uFillTx/>
                  <a:latin typeface="Arial Black" panose="020B0A04020102020204" pitchFamily="34" charset="0"/>
                  <a:ea typeface="+mn-ea"/>
                  <a:cs typeface="Arial" panose="020B0604020202020204" pitchFamily="34" charset="0"/>
                </a:rPr>
                <a:t>PLAIN SCALE </a:t>
              </a:r>
            </a:p>
          </p:txBody>
        </p:sp>
      </p:grpSp>
      <p:sp>
        <p:nvSpPr>
          <p:cNvPr id="31778" name="Line 34"/>
          <p:cNvSpPr>
            <a:spLocks noChangeShapeType="1"/>
          </p:cNvSpPr>
          <p:nvPr/>
        </p:nvSpPr>
        <p:spPr bwMode="auto">
          <a:xfrm>
            <a:off x="4475163" y="5173663"/>
            <a:ext cx="0" cy="40163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35"/>
          <p:cNvGrpSpPr>
            <a:grpSpLocks/>
          </p:cNvGrpSpPr>
          <p:nvPr/>
        </p:nvGrpSpPr>
        <p:grpSpPr bwMode="auto">
          <a:xfrm>
            <a:off x="1217613" y="5256213"/>
            <a:ext cx="900112" cy="301625"/>
            <a:chOff x="767" y="3311"/>
            <a:chExt cx="567" cy="190"/>
          </a:xfrm>
        </p:grpSpPr>
        <p:sp>
          <p:nvSpPr>
            <p:cNvPr id="10275" name="Line 36"/>
            <p:cNvSpPr>
              <a:spLocks noChangeShapeType="1"/>
            </p:cNvSpPr>
            <p:nvPr/>
          </p:nvSpPr>
          <p:spPr bwMode="auto">
            <a:xfrm>
              <a:off x="767"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76" name="Line 37"/>
            <p:cNvSpPr>
              <a:spLocks noChangeShapeType="1"/>
            </p:cNvSpPr>
            <p:nvPr/>
          </p:nvSpPr>
          <p:spPr bwMode="auto">
            <a:xfrm>
              <a:off x="838"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77" name="Line 38"/>
            <p:cNvSpPr>
              <a:spLocks noChangeShapeType="1"/>
            </p:cNvSpPr>
            <p:nvPr/>
          </p:nvSpPr>
          <p:spPr bwMode="auto">
            <a:xfrm>
              <a:off x="909"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78" name="Line 39"/>
            <p:cNvSpPr>
              <a:spLocks noChangeShapeType="1"/>
            </p:cNvSpPr>
            <p:nvPr/>
          </p:nvSpPr>
          <p:spPr bwMode="auto">
            <a:xfrm>
              <a:off x="979"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79" name="Line 40"/>
            <p:cNvSpPr>
              <a:spLocks noChangeShapeType="1"/>
            </p:cNvSpPr>
            <p:nvPr/>
          </p:nvSpPr>
          <p:spPr bwMode="auto">
            <a:xfrm>
              <a:off x="1050"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0" name="Line 41"/>
            <p:cNvSpPr>
              <a:spLocks noChangeShapeType="1"/>
            </p:cNvSpPr>
            <p:nvPr/>
          </p:nvSpPr>
          <p:spPr bwMode="auto">
            <a:xfrm>
              <a:off x="1121"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1" name="Line 42"/>
            <p:cNvSpPr>
              <a:spLocks noChangeShapeType="1"/>
            </p:cNvSpPr>
            <p:nvPr/>
          </p:nvSpPr>
          <p:spPr bwMode="auto">
            <a:xfrm>
              <a:off x="1192"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2" name="Line 43"/>
            <p:cNvSpPr>
              <a:spLocks noChangeShapeType="1"/>
            </p:cNvSpPr>
            <p:nvPr/>
          </p:nvSpPr>
          <p:spPr bwMode="auto">
            <a:xfrm>
              <a:off x="1263"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3" name="Line 44"/>
            <p:cNvSpPr>
              <a:spLocks noChangeShapeType="1"/>
            </p:cNvSpPr>
            <p:nvPr/>
          </p:nvSpPr>
          <p:spPr bwMode="auto">
            <a:xfrm>
              <a:off x="1334" y="3375"/>
              <a:ext cx="0"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0284" name="Line 45"/>
            <p:cNvSpPr>
              <a:spLocks noChangeShapeType="1"/>
            </p:cNvSpPr>
            <p:nvPr/>
          </p:nvSpPr>
          <p:spPr bwMode="auto">
            <a:xfrm>
              <a:off x="1050" y="3311"/>
              <a:ext cx="0" cy="19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46"/>
          <p:cNvGrpSpPr>
            <a:grpSpLocks/>
          </p:cNvGrpSpPr>
          <p:nvPr/>
        </p:nvGrpSpPr>
        <p:grpSpPr bwMode="auto">
          <a:xfrm>
            <a:off x="533400" y="457200"/>
            <a:ext cx="7485063" cy="3970338"/>
            <a:chOff x="336" y="288"/>
            <a:chExt cx="4715" cy="2501"/>
          </a:xfrm>
        </p:grpSpPr>
        <p:sp>
          <p:nvSpPr>
            <p:cNvPr id="10270" name="Text Box 47"/>
            <p:cNvSpPr txBox="1">
              <a:spLocks noChangeArrowheads="1"/>
            </p:cNvSpPr>
            <p:nvPr/>
          </p:nvSpPr>
          <p:spPr bwMode="auto">
            <a:xfrm>
              <a:off x="336" y="288"/>
              <a:ext cx="4715" cy="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PROBLEM NO.1</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Draw a scale 1 cm = 1m to read decimeters, to measure maximum distance of 6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Show on it a distance of 4 m and 6 dm.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 Calculate R.F.=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R.F.= 1cm/ 1m = 1/100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Length of scale = R.F. X max. distance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1/100 X 600 cm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6 cm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 Draw a line 6 cm long and divide it in 6 equal parts. Each part will represent larger division 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 Sub divide the first part which will represent second unit or fraction of first 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 Place ( 0 ) at the end of first unit. Number the units on right side of Zero and subdivisions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on left-hand side of Zero. </a:t>
              </a:r>
              <a:r>
                <a:rPr kumimoji="0" lang="en-US" altLang="en-US" sz="1400" b="0" i="0" u="none" strike="noStrike" kern="1200" cap="none" spc="0" normalizeH="0" baseline="0" noProof="0" dirty="0">
                  <a:ln>
                    <a:noFill/>
                  </a:ln>
                  <a:solidFill>
                    <a:srgbClr val="3333FF"/>
                  </a:solidFill>
                  <a:effectLst/>
                  <a:uLnTx/>
                  <a:uFillTx/>
                  <a:latin typeface="Calibri" panose="020F0502020204030204" pitchFamily="34" charset="0"/>
                  <a:ea typeface="+mn-ea"/>
                  <a:cs typeface="Arial" panose="020B0604020202020204" pitchFamily="34" charset="0"/>
                </a:rPr>
                <a:t>Take height of scale 5 to 10 mm for getting a look of 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e) After construction of scale mention it’s RF and name of scale as shown.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f)  Show the distance 4 m 6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dm</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on it as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grpSp>
          <p:nvGrpSpPr>
            <p:cNvPr id="10271" name="Group 48"/>
            <p:cNvGrpSpPr>
              <a:grpSpLocks/>
            </p:cNvGrpSpPr>
            <p:nvPr/>
          </p:nvGrpSpPr>
          <p:grpSpPr bwMode="auto">
            <a:xfrm>
              <a:off x="1370" y="729"/>
              <a:ext cx="1312" cy="359"/>
              <a:chOff x="2667" y="1838"/>
              <a:chExt cx="1312" cy="359"/>
            </a:xfrm>
          </p:grpSpPr>
          <p:sp>
            <p:nvSpPr>
              <p:cNvPr id="10272" name="Text Box 49"/>
              <p:cNvSpPr txBox="1">
                <a:spLocks noChangeArrowheads="1"/>
              </p:cNvSpPr>
              <p:nvPr/>
            </p:nvSpPr>
            <p:spPr bwMode="auto">
              <a:xfrm>
                <a:off x="2667" y="1838"/>
                <a:ext cx="13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DIMENSION OF DRAWING</a:t>
                </a:r>
              </a:p>
            </p:txBody>
          </p:sp>
          <p:sp>
            <p:nvSpPr>
              <p:cNvPr id="10273" name="Text Box 50"/>
              <p:cNvSpPr txBox="1">
                <a:spLocks noChangeArrowheads="1"/>
              </p:cNvSpPr>
              <p:nvPr/>
            </p:nvSpPr>
            <p:spPr bwMode="auto">
              <a:xfrm>
                <a:off x="2667" y="2024"/>
                <a:ext cx="12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DIMENSION OF OBJECT</a:t>
                </a:r>
              </a:p>
            </p:txBody>
          </p:sp>
          <p:sp>
            <p:nvSpPr>
              <p:cNvPr id="10274" name="Line 51"/>
              <p:cNvSpPr>
                <a:spLocks noChangeShapeType="1"/>
              </p:cNvSpPr>
              <p:nvPr/>
            </p:nvSpPr>
            <p:spPr bwMode="auto">
              <a:xfrm>
                <a:off x="2742" y="2011"/>
                <a:ext cx="1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8" name="Date Placeholder 7"/>
          <p:cNvSpPr>
            <a:spLocks noGrp="1"/>
          </p:cNvSpPr>
          <p:nvPr>
            <p:ph type="dt" sz="half" idx="10"/>
          </p:nvPr>
        </p:nvSpPr>
        <p:spPr/>
        <p:txBody>
          <a:bodyPr/>
          <a:lstStyle/>
          <a:p>
            <a:pPr lvl="0"/>
            <a:fld id="{F3668FB9-9C0B-40A9-8F0E-D2A5A926910A}" type="datetime3">
              <a:rPr lang="en-US" noProof="0" smtClean="0"/>
              <a:pPr lvl="0"/>
              <a:t>10 September 2019</a:t>
            </a:fld>
            <a:endParaRPr lang="en-US" noProof="0"/>
          </a:p>
        </p:txBody>
      </p:sp>
      <p:sp>
        <p:nvSpPr>
          <p:cNvPr id="9" name="Footer Placeholder 8"/>
          <p:cNvSpPr>
            <a:spLocks noGrp="1"/>
          </p:cNvSpPr>
          <p:nvPr>
            <p:ph type="ftr" sz="quarter" idx="11"/>
          </p:nvPr>
        </p:nvSpPr>
        <p:spPr/>
        <p:txBody>
          <a:bodyPr/>
          <a:lstStyle/>
          <a:p>
            <a:pPr lvl="0"/>
            <a:r>
              <a:rPr lang="en-US" noProof="0"/>
              <a:t>CE101 Lec1: Introduction and Basics</a:t>
            </a:r>
            <a:endParaRPr lang="en-US" noProof="0" dirty="0"/>
          </a:p>
        </p:txBody>
      </p:sp>
      <p:sp>
        <p:nvSpPr>
          <p:cNvPr id="10" name="Slide Number Placeholder 9"/>
          <p:cNvSpPr>
            <a:spLocks noGrp="1"/>
          </p:cNvSpPr>
          <p:nvPr>
            <p:ph type="sldNum" sz="quarter" idx="12"/>
          </p:nvPr>
        </p:nvSpPr>
        <p:spPr/>
        <p:txBody>
          <a:bodyPr/>
          <a:lstStyle/>
          <a:p>
            <a:pPr lvl="0"/>
            <a:fld id="{6C5C84A4-FEF8-4FB1-9663-19AD76B6A1D4}" type="slidenum">
              <a:rPr lang="en-US" noProof="0" smtClean="0"/>
              <a:pPr lvl="0"/>
              <a:t>24</a:t>
            </a:fld>
            <a:endParaRPr lang="en-US" noProof="0"/>
          </a:p>
        </p:txBody>
      </p:sp>
    </p:spTree>
    <p:extLst>
      <p:ext uri="{BB962C8B-B14F-4D97-AF65-F5344CB8AC3E}">
        <p14:creationId xmlns:p14="http://schemas.microsoft.com/office/powerpoint/2010/main" val="3711369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fltVal val="0"/>
                                          </p:val>
                                        </p:tav>
                                        <p:tav tm="100000">
                                          <p:val>
                                            <p:strVal val="#ppt_w"/>
                                          </p:val>
                                        </p:tav>
                                      </p:tavLst>
                                    </p:anim>
                                    <p:anim calcmode="lin" valueType="num">
                                      <p:cBhvr>
                                        <p:cTn id="8" dur="500" fill="hold"/>
                                        <p:tgtEl>
                                          <p:spTgt spid="317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ppt_w/2"/>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31761"/>
                                        </p:tgtEl>
                                        <p:attrNameLst>
                                          <p:attrName>style.visibility</p:attrName>
                                        </p:attrNameLst>
                                      </p:cBhvr>
                                      <p:to>
                                        <p:strVal val="visible"/>
                                      </p:to>
                                    </p:set>
                                    <p:anim calcmode="lin" valueType="num">
                                      <p:cBhvr>
                                        <p:cTn id="27" dur="500" fill="hold"/>
                                        <p:tgtEl>
                                          <p:spTgt spid="31761"/>
                                        </p:tgtEl>
                                        <p:attrNameLst>
                                          <p:attrName>ppt_x</p:attrName>
                                        </p:attrNameLst>
                                      </p:cBhvr>
                                      <p:tavLst>
                                        <p:tav tm="0">
                                          <p:val>
                                            <p:strVal val="#ppt_x-#ppt_w/2"/>
                                          </p:val>
                                        </p:tav>
                                        <p:tav tm="100000">
                                          <p:val>
                                            <p:strVal val="#ppt_x"/>
                                          </p:val>
                                        </p:tav>
                                      </p:tavLst>
                                    </p:anim>
                                    <p:anim calcmode="lin" valueType="num">
                                      <p:cBhvr>
                                        <p:cTn id="28" dur="500" fill="hold"/>
                                        <p:tgtEl>
                                          <p:spTgt spid="31761"/>
                                        </p:tgtEl>
                                        <p:attrNameLst>
                                          <p:attrName>ppt_y</p:attrName>
                                        </p:attrNameLst>
                                      </p:cBhvr>
                                      <p:tavLst>
                                        <p:tav tm="0">
                                          <p:val>
                                            <p:strVal val="#ppt_y"/>
                                          </p:val>
                                        </p:tav>
                                        <p:tav tm="100000">
                                          <p:val>
                                            <p:strVal val="#ppt_y"/>
                                          </p:val>
                                        </p:tav>
                                      </p:tavLst>
                                    </p:anim>
                                    <p:anim calcmode="lin" valueType="num">
                                      <p:cBhvr>
                                        <p:cTn id="29" dur="500" fill="hold"/>
                                        <p:tgtEl>
                                          <p:spTgt spid="31761"/>
                                        </p:tgtEl>
                                        <p:attrNameLst>
                                          <p:attrName>ppt_w</p:attrName>
                                        </p:attrNameLst>
                                      </p:cBhvr>
                                      <p:tavLst>
                                        <p:tav tm="0">
                                          <p:val>
                                            <p:fltVal val="0"/>
                                          </p:val>
                                        </p:tav>
                                        <p:tav tm="100000">
                                          <p:val>
                                            <p:strVal val="#ppt_w"/>
                                          </p:val>
                                        </p:tav>
                                      </p:tavLst>
                                    </p:anim>
                                    <p:anim calcmode="lin" valueType="num">
                                      <p:cBhvr>
                                        <p:cTn id="30" dur="500" fill="hold"/>
                                        <p:tgtEl>
                                          <p:spTgt spid="31761"/>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 fill="hold" nodeType="clickEffect">
                                  <p:stCondLst>
                                    <p:cond delay="0"/>
                                  </p:stCondLst>
                                  <p:childTnLst>
                                    <p:set>
                                      <p:cBhvr>
                                        <p:cTn id="34" dur="1" fill="hold">
                                          <p:stCondLst>
                                            <p:cond delay="0"/>
                                          </p:stCondLst>
                                        </p:cTn>
                                        <p:tgtEl>
                                          <p:spTgt spid="31748"/>
                                        </p:tgtEl>
                                        <p:attrNameLst>
                                          <p:attrName>style.visibility</p:attrName>
                                        </p:attrNameLst>
                                      </p:cBhvr>
                                      <p:to>
                                        <p:strVal val="visible"/>
                                      </p:to>
                                    </p:set>
                                    <p:anim calcmode="lin" valueType="num">
                                      <p:cBhvr>
                                        <p:cTn id="35" dur="500" fill="hold"/>
                                        <p:tgtEl>
                                          <p:spTgt spid="31748"/>
                                        </p:tgtEl>
                                        <p:attrNameLst>
                                          <p:attrName>ppt_x</p:attrName>
                                        </p:attrNameLst>
                                      </p:cBhvr>
                                      <p:tavLst>
                                        <p:tav tm="0">
                                          <p:val>
                                            <p:strVal val="#ppt_x"/>
                                          </p:val>
                                        </p:tav>
                                        <p:tav tm="100000">
                                          <p:val>
                                            <p:strVal val="#ppt_x"/>
                                          </p:val>
                                        </p:tav>
                                      </p:tavLst>
                                    </p:anim>
                                    <p:anim calcmode="lin" valueType="num">
                                      <p:cBhvr>
                                        <p:cTn id="36" dur="500" fill="hold"/>
                                        <p:tgtEl>
                                          <p:spTgt spid="31748"/>
                                        </p:tgtEl>
                                        <p:attrNameLst>
                                          <p:attrName>ppt_y</p:attrName>
                                        </p:attrNameLst>
                                      </p:cBhvr>
                                      <p:tavLst>
                                        <p:tav tm="0">
                                          <p:val>
                                            <p:strVal val="#ppt_y-#ppt_h/2"/>
                                          </p:val>
                                        </p:tav>
                                        <p:tav tm="100000">
                                          <p:val>
                                            <p:strVal val="#ppt_y"/>
                                          </p:val>
                                        </p:tav>
                                      </p:tavLst>
                                    </p:anim>
                                    <p:anim calcmode="lin" valueType="num">
                                      <p:cBhvr>
                                        <p:cTn id="37" dur="500" fill="hold"/>
                                        <p:tgtEl>
                                          <p:spTgt spid="31748"/>
                                        </p:tgtEl>
                                        <p:attrNameLst>
                                          <p:attrName>ppt_w</p:attrName>
                                        </p:attrNameLst>
                                      </p:cBhvr>
                                      <p:tavLst>
                                        <p:tav tm="0">
                                          <p:val>
                                            <p:strVal val="#ppt_w"/>
                                          </p:val>
                                        </p:tav>
                                        <p:tav tm="100000">
                                          <p:val>
                                            <p:strVal val="#ppt_w"/>
                                          </p:val>
                                        </p:tav>
                                      </p:tavLst>
                                    </p:anim>
                                    <p:anim calcmode="lin" valueType="num">
                                      <p:cBhvr>
                                        <p:cTn id="38" dur="500" fill="hold"/>
                                        <p:tgtEl>
                                          <p:spTgt spid="31748"/>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 fill="hold" nodeType="click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ppt_x</p:attrName>
                                        </p:attrNameLst>
                                      </p:cBhvr>
                                      <p:tavLst>
                                        <p:tav tm="0">
                                          <p:val>
                                            <p:strVal val="#ppt_x"/>
                                          </p:val>
                                        </p:tav>
                                        <p:tav tm="100000">
                                          <p:val>
                                            <p:strVal val="#ppt_x"/>
                                          </p:val>
                                        </p:tav>
                                      </p:tavLst>
                                    </p:anim>
                                    <p:anim calcmode="lin" valueType="num">
                                      <p:cBhvr>
                                        <p:cTn id="44" dur="500" fill="hold"/>
                                        <p:tgtEl>
                                          <p:spTgt spid="31749"/>
                                        </p:tgtEl>
                                        <p:attrNameLst>
                                          <p:attrName>ppt_y</p:attrName>
                                        </p:attrNameLst>
                                      </p:cBhvr>
                                      <p:tavLst>
                                        <p:tav tm="0">
                                          <p:val>
                                            <p:strVal val="#ppt_y-#ppt_h/2"/>
                                          </p:val>
                                        </p:tav>
                                        <p:tav tm="100000">
                                          <p:val>
                                            <p:strVal val="#ppt_y"/>
                                          </p:val>
                                        </p:tav>
                                      </p:tavLst>
                                    </p:anim>
                                    <p:anim calcmode="lin" valueType="num">
                                      <p:cBhvr>
                                        <p:cTn id="45" dur="500" fill="hold"/>
                                        <p:tgtEl>
                                          <p:spTgt spid="31749"/>
                                        </p:tgtEl>
                                        <p:attrNameLst>
                                          <p:attrName>ppt_w</p:attrName>
                                        </p:attrNameLst>
                                      </p:cBhvr>
                                      <p:tavLst>
                                        <p:tav tm="0">
                                          <p:val>
                                            <p:strVal val="#ppt_w"/>
                                          </p:val>
                                        </p:tav>
                                        <p:tav tm="100000">
                                          <p:val>
                                            <p:strVal val="#ppt_w"/>
                                          </p:val>
                                        </p:tav>
                                      </p:tavLst>
                                    </p:anim>
                                    <p:anim calcmode="lin" valueType="num">
                                      <p:cBhvr>
                                        <p:cTn id="46" dur="500" fill="hold"/>
                                        <p:tgtEl>
                                          <p:spTgt spid="31749"/>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31750"/>
                                        </p:tgtEl>
                                        <p:attrNameLst>
                                          <p:attrName>style.visibility</p:attrName>
                                        </p:attrNameLst>
                                      </p:cBhvr>
                                      <p:to>
                                        <p:strVal val="visible"/>
                                      </p:to>
                                    </p:set>
                                    <p:anim calcmode="lin" valueType="num">
                                      <p:cBhvr>
                                        <p:cTn id="51" dur="500" fill="hold"/>
                                        <p:tgtEl>
                                          <p:spTgt spid="31750"/>
                                        </p:tgtEl>
                                        <p:attrNameLst>
                                          <p:attrName>ppt_x</p:attrName>
                                        </p:attrNameLst>
                                      </p:cBhvr>
                                      <p:tavLst>
                                        <p:tav tm="0">
                                          <p:val>
                                            <p:strVal val="#ppt_x"/>
                                          </p:val>
                                        </p:tav>
                                        <p:tav tm="100000">
                                          <p:val>
                                            <p:strVal val="#ppt_x"/>
                                          </p:val>
                                        </p:tav>
                                      </p:tavLst>
                                    </p:anim>
                                    <p:anim calcmode="lin" valueType="num">
                                      <p:cBhvr>
                                        <p:cTn id="52" dur="500" fill="hold"/>
                                        <p:tgtEl>
                                          <p:spTgt spid="31750"/>
                                        </p:tgtEl>
                                        <p:attrNameLst>
                                          <p:attrName>ppt_y</p:attrName>
                                        </p:attrNameLst>
                                      </p:cBhvr>
                                      <p:tavLst>
                                        <p:tav tm="0">
                                          <p:val>
                                            <p:strVal val="#ppt_y-#ppt_h/2"/>
                                          </p:val>
                                        </p:tav>
                                        <p:tav tm="100000">
                                          <p:val>
                                            <p:strVal val="#ppt_y"/>
                                          </p:val>
                                        </p:tav>
                                      </p:tavLst>
                                    </p:anim>
                                    <p:anim calcmode="lin" valueType="num">
                                      <p:cBhvr>
                                        <p:cTn id="53" dur="500" fill="hold"/>
                                        <p:tgtEl>
                                          <p:spTgt spid="31750"/>
                                        </p:tgtEl>
                                        <p:attrNameLst>
                                          <p:attrName>ppt_w</p:attrName>
                                        </p:attrNameLst>
                                      </p:cBhvr>
                                      <p:tavLst>
                                        <p:tav tm="0">
                                          <p:val>
                                            <p:strVal val="#ppt_w"/>
                                          </p:val>
                                        </p:tav>
                                        <p:tav tm="100000">
                                          <p:val>
                                            <p:strVal val="#ppt_w"/>
                                          </p:val>
                                        </p:tav>
                                      </p:tavLst>
                                    </p:anim>
                                    <p:anim calcmode="lin" valueType="num">
                                      <p:cBhvr>
                                        <p:cTn id="54" dur="500" fill="hold"/>
                                        <p:tgtEl>
                                          <p:spTgt spid="31750"/>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31778"/>
                                        </p:tgtEl>
                                        <p:attrNameLst>
                                          <p:attrName>style.visibility</p:attrName>
                                        </p:attrNameLst>
                                      </p:cBhvr>
                                      <p:to>
                                        <p:strVal val="visible"/>
                                      </p:to>
                                    </p:set>
                                    <p:anim calcmode="lin" valueType="num">
                                      <p:cBhvr>
                                        <p:cTn id="59" dur="500" fill="hold"/>
                                        <p:tgtEl>
                                          <p:spTgt spid="31778"/>
                                        </p:tgtEl>
                                        <p:attrNameLst>
                                          <p:attrName>ppt_x</p:attrName>
                                        </p:attrNameLst>
                                      </p:cBhvr>
                                      <p:tavLst>
                                        <p:tav tm="0">
                                          <p:val>
                                            <p:strVal val="#ppt_x"/>
                                          </p:val>
                                        </p:tav>
                                        <p:tav tm="100000">
                                          <p:val>
                                            <p:strVal val="#ppt_x"/>
                                          </p:val>
                                        </p:tav>
                                      </p:tavLst>
                                    </p:anim>
                                    <p:anim calcmode="lin" valueType="num">
                                      <p:cBhvr>
                                        <p:cTn id="60" dur="500" fill="hold"/>
                                        <p:tgtEl>
                                          <p:spTgt spid="31778"/>
                                        </p:tgtEl>
                                        <p:attrNameLst>
                                          <p:attrName>ppt_y</p:attrName>
                                        </p:attrNameLst>
                                      </p:cBhvr>
                                      <p:tavLst>
                                        <p:tav tm="0">
                                          <p:val>
                                            <p:strVal val="#ppt_y-#ppt_h/2"/>
                                          </p:val>
                                        </p:tav>
                                        <p:tav tm="100000">
                                          <p:val>
                                            <p:strVal val="#ppt_y"/>
                                          </p:val>
                                        </p:tav>
                                      </p:tavLst>
                                    </p:anim>
                                    <p:anim calcmode="lin" valueType="num">
                                      <p:cBhvr>
                                        <p:cTn id="61" dur="500" fill="hold"/>
                                        <p:tgtEl>
                                          <p:spTgt spid="31778"/>
                                        </p:tgtEl>
                                        <p:attrNameLst>
                                          <p:attrName>ppt_w</p:attrName>
                                        </p:attrNameLst>
                                      </p:cBhvr>
                                      <p:tavLst>
                                        <p:tav tm="0">
                                          <p:val>
                                            <p:strVal val="#ppt_w"/>
                                          </p:val>
                                        </p:tav>
                                        <p:tav tm="100000">
                                          <p:val>
                                            <p:strVal val="#ppt_w"/>
                                          </p:val>
                                        </p:tav>
                                      </p:tavLst>
                                    </p:anim>
                                    <p:anim calcmode="lin" valueType="num">
                                      <p:cBhvr>
                                        <p:cTn id="62" dur="500" fill="hold"/>
                                        <p:tgtEl>
                                          <p:spTgt spid="31778"/>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1" fill="hold" nodeType="clickEffect">
                                  <p:stCondLst>
                                    <p:cond delay="0"/>
                                  </p:stCondLst>
                                  <p:childTnLst>
                                    <p:set>
                                      <p:cBhvr>
                                        <p:cTn id="66" dur="1" fill="hold">
                                          <p:stCondLst>
                                            <p:cond delay="0"/>
                                          </p:stCondLst>
                                        </p:cTn>
                                        <p:tgtEl>
                                          <p:spTgt spid="31751"/>
                                        </p:tgtEl>
                                        <p:attrNameLst>
                                          <p:attrName>style.visibility</p:attrName>
                                        </p:attrNameLst>
                                      </p:cBhvr>
                                      <p:to>
                                        <p:strVal val="visible"/>
                                      </p:to>
                                    </p:set>
                                    <p:anim calcmode="lin" valueType="num">
                                      <p:cBhvr>
                                        <p:cTn id="67" dur="500" fill="hold"/>
                                        <p:tgtEl>
                                          <p:spTgt spid="31751"/>
                                        </p:tgtEl>
                                        <p:attrNameLst>
                                          <p:attrName>ppt_x</p:attrName>
                                        </p:attrNameLst>
                                      </p:cBhvr>
                                      <p:tavLst>
                                        <p:tav tm="0">
                                          <p:val>
                                            <p:strVal val="#ppt_x"/>
                                          </p:val>
                                        </p:tav>
                                        <p:tav tm="100000">
                                          <p:val>
                                            <p:strVal val="#ppt_x"/>
                                          </p:val>
                                        </p:tav>
                                      </p:tavLst>
                                    </p:anim>
                                    <p:anim calcmode="lin" valueType="num">
                                      <p:cBhvr>
                                        <p:cTn id="68" dur="500" fill="hold"/>
                                        <p:tgtEl>
                                          <p:spTgt spid="31751"/>
                                        </p:tgtEl>
                                        <p:attrNameLst>
                                          <p:attrName>ppt_y</p:attrName>
                                        </p:attrNameLst>
                                      </p:cBhvr>
                                      <p:tavLst>
                                        <p:tav tm="0">
                                          <p:val>
                                            <p:strVal val="#ppt_y-#ppt_h/2"/>
                                          </p:val>
                                        </p:tav>
                                        <p:tav tm="100000">
                                          <p:val>
                                            <p:strVal val="#ppt_y"/>
                                          </p:val>
                                        </p:tav>
                                      </p:tavLst>
                                    </p:anim>
                                    <p:anim calcmode="lin" valueType="num">
                                      <p:cBhvr>
                                        <p:cTn id="69" dur="500" fill="hold"/>
                                        <p:tgtEl>
                                          <p:spTgt spid="31751"/>
                                        </p:tgtEl>
                                        <p:attrNameLst>
                                          <p:attrName>ppt_w</p:attrName>
                                        </p:attrNameLst>
                                      </p:cBhvr>
                                      <p:tavLst>
                                        <p:tav tm="0">
                                          <p:val>
                                            <p:strVal val="#ppt_w"/>
                                          </p:val>
                                        </p:tav>
                                        <p:tav tm="100000">
                                          <p:val>
                                            <p:strVal val="#ppt_w"/>
                                          </p:val>
                                        </p:tav>
                                      </p:tavLst>
                                    </p:anim>
                                    <p:anim calcmode="lin" valueType="num">
                                      <p:cBhvr>
                                        <p:cTn id="70" dur="500" fill="hold"/>
                                        <p:tgtEl>
                                          <p:spTgt spid="31751"/>
                                        </p:tgtEl>
                                        <p:attrNameLst>
                                          <p:attrName>ppt_h</p:attrName>
                                        </p:attrNameLst>
                                      </p:cBhvr>
                                      <p:tavLst>
                                        <p:tav tm="0">
                                          <p:val>
                                            <p:fltVal val="0"/>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1" fill="hold" nodeType="clickEffect">
                                  <p:stCondLst>
                                    <p:cond delay="0"/>
                                  </p:stCondLst>
                                  <p:childTnLst>
                                    <p:set>
                                      <p:cBhvr>
                                        <p:cTn id="74" dur="1" fill="hold">
                                          <p:stCondLst>
                                            <p:cond delay="0"/>
                                          </p:stCondLst>
                                        </p:cTn>
                                        <p:tgtEl>
                                          <p:spTgt spid="31752"/>
                                        </p:tgtEl>
                                        <p:attrNameLst>
                                          <p:attrName>style.visibility</p:attrName>
                                        </p:attrNameLst>
                                      </p:cBhvr>
                                      <p:to>
                                        <p:strVal val="visible"/>
                                      </p:to>
                                    </p:set>
                                    <p:anim calcmode="lin" valueType="num">
                                      <p:cBhvr>
                                        <p:cTn id="75" dur="500" fill="hold"/>
                                        <p:tgtEl>
                                          <p:spTgt spid="31752"/>
                                        </p:tgtEl>
                                        <p:attrNameLst>
                                          <p:attrName>ppt_x</p:attrName>
                                        </p:attrNameLst>
                                      </p:cBhvr>
                                      <p:tavLst>
                                        <p:tav tm="0">
                                          <p:val>
                                            <p:strVal val="#ppt_x"/>
                                          </p:val>
                                        </p:tav>
                                        <p:tav tm="100000">
                                          <p:val>
                                            <p:strVal val="#ppt_x"/>
                                          </p:val>
                                        </p:tav>
                                      </p:tavLst>
                                    </p:anim>
                                    <p:anim calcmode="lin" valueType="num">
                                      <p:cBhvr>
                                        <p:cTn id="76" dur="500" fill="hold"/>
                                        <p:tgtEl>
                                          <p:spTgt spid="31752"/>
                                        </p:tgtEl>
                                        <p:attrNameLst>
                                          <p:attrName>ppt_y</p:attrName>
                                        </p:attrNameLst>
                                      </p:cBhvr>
                                      <p:tavLst>
                                        <p:tav tm="0">
                                          <p:val>
                                            <p:strVal val="#ppt_y-#ppt_h/2"/>
                                          </p:val>
                                        </p:tav>
                                        <p:tav tm="100000">
                                          <p:val>
                                            <p:strVal val="#ppt_y"/>
                                          </p:val>
                                        </p:tav>
                                      </p:tavLst>
                                    </p:anim>
                                    <p:anim calcmode="lin" valueType="num">
                                      <p:cBhvr>
                                        <p:cTn id="77" dur="500" fill="hold"/>
                                        <p:tgtEl>
                                          <p:spTgt spid="31752"/>
                                        </p:tgtEl>
                                        <p:attrNameLst>
                                          <p:attrName>ppt_w</p:attrName>
                                        </p:attrNameLst>
                                      </p:cBhvr>
                                      <p:tavLst>
                                        <p:tav tm="0">
                                          <p:val>
                                            <p:strVal val="#ppt_w"/>
                                          </p:val>
                                        </p:tav>
                                        <p:tav tm="100000">
                                          <p:val>
                                            <p:strVal val="#ppt_w"/>
                                          </p:val>
                                        </p:tav>
                                      </p:tavLst>
                                    </p:anim>
                                    <p:anim calcmode="lin" valueType="num">
                                      <p:cBhvr>
                                        <p:cTn id="78" dur="500" fill="hold"/>
                                        <p:tgtEl>
                                          <p:spTgt spid="31752"/>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1" fill="hold" nodeType="clickEffect">
                                  <p:stCondLst>
                                    <p:cond delay="0"/>
                                  </p:stCondLst>
                                  <p:childTnLst>
                                    <p:set>
                                      <p:cBhvr>
                                        <p:cTn id="82" dur="1" fill="hold">
                                          <p:stCondLst>
                                            <p:cond delay="0"/>
                                          </p:stCondLst>
                                        </p:cTn>
                                        <p:tgtEl>
                                          <p:spTgt spid="31753"/>
                                        </p:tgtEl>
                                        <p:attrNameLst>
                                          <p:attrName>style.visibility</p:attrName>
                                        </p:attrNameLst>
                                      </p:cBhvr>
                                      <p:to>
                                        <p:strVal val="visible"/>
                                      </p:to>
                                    </p:set>
                                    <p:anim calcmode="lin" valueType="num">
                                      <p:cBhvr>
                                        <p:cTn id="83" dur="500" fill="hold"/>
                                        <p:tgtEl>
                                          <p:spTgt spid="31753"/>
                                        </p:tgtEl>
                                        <p:attrNameLst>
                                          <p:attrName>ppt_x</p:attrName>
                                        </p:attrNameLst>
                                      </p:cBhvr>
                                      <p:tavLst>
                                        <p:tav tm="0">
                                          <p:val>
                                            <p:strVal val="#ppt_x"/>
                                          </p:val>
                                        </p:tav>
                                        <p:tav tm="100000">
                                          <p:val>
                                            <p:strVal val="#ppt_x"/>
                                          </p:val>
                                        </p:tav>
                                      </p:tavLst>
                                    </p:anim>
                                    <p:anim calcmode="lin" valueType="num">
                                      <p:cBhvr>
                                        <p:cTn id="84" dur="500" fill="hold"/>
                                        <p:tgtEl>
                                          <p:spTgt spid="31753"/>
                                        </p:tgtEl>
                                        <p:attrNameLst>
                                          <p:attrName>ppt_y</p:attrName>
                                        </p:attrNameLst>
                                      </p:cBhvr>
                                      <p:tavLst>
                                        <p:tav tm="0">
                                          <p:val>
                                            <p:strVal val="#ppt_y-#ppt_h/2"/>
                                          </p:val>
                                        </p:tav>
                                        <p:tav tm="100000">
                                          <p:val>
                                            <p:strVal val="#ppt_y"/>
                                          </p:val>
                                        </p:tav>
                                      </p:tavLst>
                                    </p:anim>
                                    <p:anim calcmode="lin" valueType="num">
                                      <p:cBhvr>
                                        <p:cTn id="85" dur="500" fill="hold"/>
                                        <p:tgtEl>
                                          <p:spTgt spid="31753"/>
                                        </p:tgtEl>
                                        <p:attrNameLst>
                                          <p:attrName>ppt_w</p:attrName>
                                        </p:attrNameLst>
                                      </p:cBhvr>
                                      <p:tavLst>
                                        <p:tav tm="0">
                                          <p:val>
                                            <p:strVal val="#ppt_w"/>
                                          </p:val>
                                        </p:tav>
                                        <p:tav tm="100000">
                                          <p:val>
                                            <p:strVal val="#ppt_w"/>
                                          </p:val>
                                        </p:tav>
                                      </p:tavLst>
                                    </p:anim>
                                    <p:anim calcmode="lin" valueType="num">
                                      <p:cBhvr>
                                        <p:cTn id="86" dur="500" fill="hold"/>
                                        <p:tgtEl>
                                          <p:spTgt spid="31753"/>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1754"/>
                                        </p:tgtEl>
                                        <p:attrNameLst>
                                          <p:attrName>style.visibility</p:attrName>
                                        </p:attrNameLst>
                                      </p:cBhvr>
                                      <p:to>
                                        <p:strVal val="visible"/>
                                      </p:to>
                                    </p:set>
                                    <p:anim calcmode="lin" valueType="num">
                                      <p:cBhvr additive="base">
                                        <p:cTn id="91" dur="500" fill="hold"/>
                                        <p:tgtEl>
                                          <p:spTgt spid="31754"/>
                                        </p:tgtEl>
                                        <p:attrNameLst>
                                          <p:attrName>ppt_x</p:attrName>
                                        </p:attrNameLst>
                                      </p:cBhvr>
                                      <p:tavLst>
                                        <p:tav tm="0">
                                          <p:val>
                                            <p:strVal val="#ppt_x"/>
                                          </p:val>
                                        </p:tav>
                                        <p:tav tm="100000">
                                          <p:val>
                                            <p:strVal val="#ppt_x"/>
                                          </p:val>
                                        </p:tav>
                                      </p:tavLst>
                                    </p:anim>
                                    <p:anim calcmode="lin" valueType="num">
                                      <p:cBhvr additive="base">
                                        <p:cTn id="92" dur="500" fill="hold"/>
                                        <p:tgtEl>
                                          <p:spTgt spid="31754"/>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1755"/>
                                        </p:tgtEl>
                                        <p:attrNameLst>
                                          <p:attrName>style.visibility</p:attrName>
                                        </p:attrNameLst>
                                      </p:cBhvr>
                                      <p:to>
                                        <p:strVal val="visible"/>
                                      </p:to>
                                    </p:set>
                                    <p:anim calcmode="lin" valueType="num">
                                      <p:cBhvr additive="base">
                                        <p:cTn id="97" dur="500" fill="hold"/>
                                        <p:tgtEl>
                                          <p:spTgt spid="31755"/>
                                        </p:tgtEl>
                                        <p:attrNameLst>
                                          <p:attrName>ppt_x</p:attrName>
                                        </p:attrNameLst>
                                      </p:cBhvr>
                                      <p:tavLst>
                                        <p:tav tm="0">
                                          <p:val>
                                            <p:strVal val="#ppt_x"/>
                                          </p:val>
                                        </p:tav>
                                        <p:tav tm="100000">
                                          <p:val>
                                            <p:strVal val="#ppt_x"/>
                                          </p:val>
                                        </p:tav>
                                      </p:tavLst>
                                    </p:anim>
                                    <p:anim calcmode="lin" valueType="num">
                                      <p:cBhvr additive="base">
                                        <p:cTn id="98" dur="500" fill="hold"/>
                                        <p:tgtEl>
                                          <p:spTgt spid="31755"/>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1756"/>
                                        </p:tgtEl>
                                        <p:attrNameLst>
                                          <p:attrName>style.visibility</p:attrName>
                                        </p:attrNameLst>
                                      </p:cBhvr>
                                      <p:to>
                                        <p:strVal val="visible"/>
                                      </p:to>
                                    </p:set>
                                    <p:anim calcmode="lin" valueType="num">
                                      <p:cBhvr additive="base">
                                        <p:cTn id="103" dur="500" fill="hold"/>
                                        <p:tgtEl>
                                          <p:spTgt spid="31756"/>
                                        </p:tgtEl>
                                        <p:attrNameLst>
                                          <p:attrName>ppt_x</p:attrName>
                                        </p:attrNameLst>
                                      </p:cBhvr>
                                      <p:tavLst>
                                        <p:tav tm="0">
                                          <p:val>
                                            <p:strVal val="#ppt_x"/>
                                          </p:val>
                                        </p:tav>
                                        <p:tav tm="100000">
                                          <p:val>
                                            <p:strVal val="#ppt_x"/>
                                          </p:val>
                                        </p:tav>
                                      </p:tavLst>
                                    </p:anim>
                                    <p:anim calcmode="lin" valueType="num">
                                      <p:cBhvr additive="base">
                                        <p:cTn id="104" dur="500" fill="hold"/>
                                        <p:tgtEl>
                                          <p:spTgt spid="31756"/>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1757"/>
                                        </p:tgtEl>
                                        <p:attrNameLst>
                                          <p:attrName>style.visibility</p:attrName>
                                        </p:attrNameLst>
                                      </p:cBhvr>
                                      <p:to>
                                        <p:strVal val="visible"/>
                                      </p:to>
                                    </p:set>
                                    <p:anim calcmode="lin" valueType="num">
                                      <p:cBhvr additive="base">
                                        <p:cTn id="109" dur="500" fill="hold"/>
                                        <p:tgtEl>
                                          <p:spTgt spid="31757"/>
                                        </p:tgtEl>
                                        <p:attrNameLst>
                                          <p:attrName>ppt_x</p:attrName>
                                        </p:attrNameLst>
                                      </p:cBhvr>
                                      <p:tavLst>
                                        <p:tav tm="0">
                                          <p:val>
                                            <p:strVal val="#ppt_x"/>
                                          </p:val>
                                        </p:tav>
                                        <p:tav tm="100000">
                                          <p:val>
                                            <p:strVal val="#ppt_x"/>
                                          </p:val>
                                        </p:tav>
                                      </p:tavLst>
                                    </p:anim>
                                    <p:anim calcmode="lin" valueType="num">
                                      <p:cBhvr additive="base">
                                        <p:cTn id="110" dur="500" fill="hold"/>
                                        <p:tgtEl>
                                          <p:spTgt spid="31757"/>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1758"/>
                                        </p:tgtEl>
                                        <p:attrNameLst>
                                          <p:attrName>style.visibility</p:attrName>
                                        </p:attrNameLst>
                                      </p:cBhvr>
                                      <p:to>
                                        <p:strVal val="visible"/>
                                      </p:to>
                                    </p:set>
                                    <p:anim calcmode="lin" valueType="num">
                                      <p:cBhvr additive="base">
                                        <p:cTn id="115" dur="500" fill="hold"/>
                                        <p:tgtEl>
                                          <p:spTgt spid="31758"/>
                                        </p:tgtEl>
                                        <p:attrNameLst>
                                          <p:attrName>ppt_x</p:attrName>
                                        </p:attrNameLst>
                                      </p:cBhvr>
                                      <p:tavLst>
                                        <p:tav tm="0">
                                          <p:val>
                                            <p:strVal val="#ppt_x"/>
                                          </p:val>
                                        </p:tav>
                                        <p:tav tm="100000">
                                          <p:val>
                                            <p:strVal val="#ppt_x"/>
                                          </p:val>
                                        </p:tav>
                                      </p:tavLst>
                                    </p:anim>
                                    <p:anim calcmode="lin" valueType="num">
                                      <p:cBhvr additive="base">
                                        <p:cTn id="116" dur="500" fill="hold"/>
                                        <p:tgtEl>
                                          <p:spTgt spid="31758"/>
                                        </p:tgtEl>
                                        <p:attrNameLst>
                                          <p:attrName>ppt_y</p:attrName>
                                        </p:attrNameLst>
                                      </p:cBhvr>
                                      <p:tavLst>
                                        <p:tav tm="0">
                                          <p:val>
                                            <p:strVal val="1+#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1759"/>
                                        </p:tgtEl>
                                        <p:attrNameLst>
                                          <p:attrName>style.visibility</p:attrName>
                                        </p:attrNameLst>
                                      </p:cBhvr>
                                      <p:to>
                                        <p:strVal val="visible"/>
                                      </p:to>
                                    </p:set>
                                    <p:anim calcmode="lin" valueType="num">
                                      <p:cBhvr additive="base">
                                        <p:cTn id="121" dur="500" fill="hold"/>
                                        <p:tgtEl>
                                          <p:spTgt spid="31759"/>
                                        </p:tgtEl>
                                        <p:attrNameLst>
                                          <p:attrName>ppt_x</p:attrName>
                                        </p:attrNameLst>
                                      </p:cBhvr>
                                      <p:tavLst>
                                        <p:tav tm="0">
                                          <p:val>
                                            <p:strVal val="#ppt_x"/>
                                          </p:val>
                                        </p:tav>
                                        <p:tav tm="100000">
                                          <p:val>
                                            <p:strVal val="#ppt_x"/>
                                          </p:val>
                                        </p:tav>
                                      </p:tavLst>
                                    </p:anim>
                                    <p:anim calcmode="lin" valueType="num">
                                      <p:cBhvr additive="base">
                                        <p:cTn id="122" dur="500" fill="hold"/>
                                        <p:tgtEl>
                                          <p:spTgt spid="31759"/>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1760"/>
                                        </p:tgtEl>
                                        <p:attrNameLst>
                                          <p:attrName>style.visibility</p:attrName>
                                        </p:attrNameLst>
                                      </p:cBhvr>
                                      <p:to>
                                        <p:strVal val="visible"/>
                                      </p:to>
                                    </p:set>
                                    <p:anim calcmode="lin" valueType="num">
                                      <p:cBhvr additive="base">
                                        <p:cTn id="127" dur="500" fill="hold"/>
                                        <p:tgtEl>
                                          <p:spTgt spid="31760"/>
                                        </p:tgtEl>
                                        <p:attrNameLst>
                                          <p:attrName>ppt_x</p:attrName>
                                        </p:attrNameLst>
                                      </p:cBhvr>
                                      <p:tavLst>
                                        <p:tav tm="0">
                                          <p:val>
                                            <p:strVal val="#ppt_x"/>
                                          </p:val>
                                        </p:tav>
                                        <p:tav tm="100000">
                                          <p:val>
                                            <p:strVal val="#ppt_x"/>
                                          </p:val>
                                        </p:tav>
                                      </p:tavLst>
                                    </p:anim>
                                    <p:anim calcmode="lin" valueType="num">
                                      <p:cBhvr additive="base">
                                        <p:cTn id="128" dur="500" fill="hold"/>
                                        <p:tgtEl>
                                          <p:spTgt spid="31760"/>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8" fill="hold" nodeType="clickEffect">
                                  <p:stCondLst>
                                    <p:cond delay="0"/>
                                  </p:stCondLst>
                                  <p:childTnLst>
                                    <p:set>
                                      <p:cBhvr>
                                        <p:cTn id="132" dur="1" fill="hold">
                                          <p:stCondLst>
                                            <p:cond delay="0"/>
                                          </p:stCondLst>
                                        </p:cTn>
                                        <p:tgtEl>
                                          <p:spTgt spid="5"/>
                                        </p:tgtEl>
                                        <p:attrNameLst>
                                          <p:attrName>style.visibility</p:attrName>
                                        </p:attrNameLst>
                                      </p:cBhvr>
                                      <p:to>
                                        <p:strVal val="visible"/>
                                      </p:to>
                                    </p:set>
                                    <p:anim calcmode="lin" valueType="num">
                                      <p:cBhvr additive="base">
                                        <p:cTn id="133" dur="500" fill="hold"/>
                                        <p:tgtEl>
                                          <p:spTgt spid="5"/>
                                        </p:tgtEl>
                                        <p:attrNameLst>
                                          <p:attrName>ppt_x</p:attrName>
                                        </p:attrNameLst>
                                      </p:cBhvr>
                                      <p:tavLst>
                                        <p:tav tm="0">
                                          <p:val>
                                            <p:strVal val="0-#ppt_w/2"/>
                                          </p:val>
                                        </p:tav>
                                        <p:tav tm="100000">
                                          <p:val>
                                            <p:strVal val="#ppt_x"/>
                                          </p:val>
                                        </p:tav>
                                      </p:tavLst>
                                    </p:anim>
                                    <p:anim calcmode="lin" valueType="num">
                                      <p:cBhvr additive="base">
                                        <p:cTn id="13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1" fill="hold" grpId="0" nodeType="clickEffect">
                                  <p:stCondLst>
                                    <p:cond delay="0"/>
                                  </p:stCondLst>
                                  <p:childTnLst>
                                    <p:set>
                                      <p:cBhvr>
                                        <p:cTn id="138" dur="1" fill="hold">
                                          <p:stCondLst>
                                            <p:cond delay="0"/>
                                          </p:stCondLst>
                                        </p:cTn>
                                        <p:tgtEl>
                                          <p:spTgt spid="31747"/>
                                        </p:tgtEl>
                                        <p:attrNameLst>
                                          <p:attrName>style.visibility</p:attrName>
                                        </p:attrNameLst>
                                      </p:cBhvr>
                                      <p:to>
                                        <p:strVal val="visible"/>
                                      </p:to>
                                    </p:set>
                                    <p:anim calcmode="lin" valueType="num">
                                      <p:cBhvr>
                                        <p:cTn id="139" dur="500" fill="hold"/>
                                        <p:tgtEl>
                                          <p:spTgt spid="31747"/>
                                        </p:tgtEl>
                                        <p:attrNameLst>
                                          <p:attrName>ppt_x</p:attrName>
                                        </p:attrNameLst>
                                      </p:cBhvr>
                                      <p:tavLst>
                                        <p:tav tm="0">
                                          <p:val>
                                            <p:strVal val="#ppt_x"/>
                                          </p:val>
                                        </p:tav>
                                        <p:tav tm="100000">
                                          <p:val>
                                            <p:strVal val="#ppt_x"/>
                                          </p:val>
                                        </p:tav>
                                      </p:tavLst>
                                    </p:anim>
                                    <p:anim calcmode="lin" valueType="num">
                                      <p:cBhvr>
                                        <p:cTn id="140" dur="500" fill="hold"/>
                                        <p:tgtEl>
                                          <p:spTgt spid="31747"/>
                                        </p:tgtEl>
                                        <p:attrNameLst>
                                          <p:attrName>ppt_y</p:attrName>
                                        </p:attrNameLst>
                                      </p:cBhvr>
                                      <p:tavLst>
                                        <p:tav tm="0">
                                          <p:val>
                                            <p:strVal val="#ppt_y-#ppt_h/2"/>
                                          </p:val>
                                        </p:tav>
                                        <p:tav tm="100000">
                                          <p:val>
                                            <p:strVal val="#ppt_y"/>
                                          </p:val>
                                        </p:tav>
                                      </p:tavLst>
                                    </p:anim>
                                    <p:anim calcmode="lin" valueType="num">
                                      <p:cBhvr>
                                        <p:cTn id="141" dur="500" fill="hold"/>
                                        <p:tgtEl>
                                          <p:spTgt spid="31747"/>
                                        </p:tgtEl>
                                        <p:attrNameLst>
                                          <p:attrName>ppt_w</p:attrName>
                                        </p:attrNameLst>
                                      </p:cBhvr>
                                      <p:tavLst>
                                        <p:tav tm="0">
                                          <p:val>
                                            <p:strVal val="#ppt_w"/>
                                          </p:val>
                                        </p:tav>
                                        <p:tav tm="100000">
                                          <p:val>
                                            <p:strVal val="#ppt_w"/>
                                          </p:val>
                                        </p:tav>
                                      </p:tavLst>
                                    </p:anim>
                                    <p:anim calcmode="lin" valueType="num">
                                      <p:cBhvr>
                                        <p:cTn id="142" dur="500" fill="hold"/>
                                        <p:tgtEl>
                                          <p:spTgt spid="31747"/>
                                        </p:tgtEl>
                                        <p:attrNameLst>
                                          <p:attrName>ppt_h</p:attrName>
                                        </p:attrNameLst>
                                      </p:cBhvr>
                                      <p:tavLst>
                                        <p:tav tm="0">
                                          <p:val>
                                            <p:fltVal val="0"/>
                                          </p:val>
                                        </p:tav>
                                        <p:tav tm="100000">
                                          <p:val>
                                            <p:strVal val="#ppt_h"/>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31765"/>
                                        </p:tgtEl>
                                        <p:attrNameLst>
                                          <p:attrName>style.visibility</p:attrName>
                                        </p:attrNameLst>
                                      </p:cBhvr>
                                      <p:to>
                                        <p:strVal val="visible"/>
                                      </p:to>
                                    </p:set>
                                    <p:anim calcmode="lin" valueType="num">
                                      <p:cBhvr additive="base">
                                        <p:cTn id="147" dur="500" fill="hold"/>
                                        <p:tgtEl>
                                          <p:spTgt spid="31765"/>
                                        </p:tgtEl>
                                        <p:attrNameLst>
                                          <p:attrName>ppt_x</p:attrName>
                                        </p:attrNameLst>
                                      </p:cBhvr>
                                      <p:tavLst>
                                        <p:tav tm="0">
                                          <p:val>
                                            <p:strVal val="#ppt_x"/>
                                          </p:val>
                                        </p:tav>
                                        <p:tav tm="100000">
                                          <p:val>
                                            <p:strVal val="#ppt_x"/>
                                          </p:val>
                                        </p:tav>
                                      </p:tavLst>
                                    </p:anim>
                                    <p:anim calcmode="lin" valueType="num">
                                      <p:cBhvr additive="base">
                                        <p:cTn id="148" dur="500" fill="hold"/>
                                        <p:tgtEl>
                                          <p:spTgt spid="31765"/>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1766"/>
                                        </p:tgtEl>
                                        <p:attrNameLst>
                                          <p:attrName>style.visibility</p:attrName>
                                        </p:attrNameLst>
                                      </p:cBhvr>
                                      <p:to>
                                        <p:strVal val="visible"/>
                                      </p:to>
                                    </p:set>
                                    <p:anim calcmode="lin" valueType="num">
                                      <p:cBhvr additive="base">
                                        <p:cTn id="153" dur="500" fill="hold"/>
                                        <p:tgtEl>
                                          <p:spTgt spid="31766"/>
                                        </p:tgtEl>
                                        <p:attrNameLst>
                                          <p:attrName>ppt_x</p:attrName>
                                        </p:attrNameLst>
                                      </p:cBhvr>
                                      <p:tavLst>
                                        <p:tav tm="0">
                                          <p:val>
                                            <p:strVal val="#ppt_x"/>
                                          </p:val>
                                        </p:tav>
                                        <p:tav tm="100000">
                                          <p:val>
                                            <p:strVal val="#ppt_x"/>
                                          </p:val>
                                        </p:tav>
                                      </p:tavLst>
                                    </p:anim>
                                    <p:anim calcmode="lin" valueType="num">
                                      <p:cBhvr additive="base">
                                        <p:cTn id="154" dur="500" fill="hold"/>
                                        <p:tgtEl>
                                          <p:spTgt spid="31766"/>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8" fill="hold" grpId="0" nodeType="clickEffect">
                                  <p:stCondLst>
                                    <p:cond delay="0"/>
                                  </p:stCondLst>
                                  <p:childTnLst>
                                    <p:set>
                                      <p:cBhvr>
                                        <p:cTn id="158" dur="1" fill="hold">
                                          <p:stCondLst>
                                            <p:cond delay="0"/>
                                          </p:stCondLst>
                                        </p:cTn>
                                        <p:tgtEl>
                                          <p:spTgt spid="31767"/>
                                        </p:tgtEl>
                                        <p:attrNameLst>
                                          <p:attrName>style.visibility</p:attrName>
                                        </p:attrNameLst>
                                      </p:cBhvr>
                                      <p:to>
                                        <p:strVal val="visible"/>
                                      </p:to>
                                    </p:set>
                                    <p:anim calcmode="lin" valueType="num">
                                      <p:cBhvr additive="base">
                                        <p:cTn id="159" dur="500" fill="hold"/>
                                        <p:tgtEl>
                                          <p:spTgt spid="31767"/>
                                        </p:tgtEl>
                                        <p:attrNameLst>
                                          <p:attrName>ppt_x</p:attrName>
                                        </p:attrNameLst>
                                      </p:cBhvr>
                                      <p:tavLst>
                                        <p:tav tm="0">
                                          <p:val>
                                            <p:strVal val="0-#ppt_w/2"/>
                                          </p:val>
                                        </p:tav>
                                        <p:tav tm="100000">
                                          <p:val>
                                            <p:strVal val="#ppt_x"/>
                                          </p:val>
                                        </p:tav>
                                      </p:tavLst>
                                    </p:anim>
                                    <p:anim calcmode="lin" valueType="num">
                                      <p:cBhvr additive="base">
                                        <p:cTn id="160" dur="500" fill="hold"/>
                                        <p:tgtEl>
                                          <p:spTgt spid="31767"/>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8" fill="hold" grpId="0" nodeType="clickEffect">
                                  <p:stCondLst>
                                    <p:cond delay="0"/>
                                  </p:stCondLst>
                                  <p:childTnLst>
                                    <p:set>
                                      <p:cBhvr>
                                        <p:cTn id="164" dur="1" fill="hold">
                                          <p:stCondLst>
                                            <p:cond delay="0"/>
                                          </p:stCondLst>
                                        </p:cTn>
                                        <p:tgtEl>
                                          <p:spTgt spid="31774"/>
                                        </p:tgtEl>
                                        <p:attrNameLst>
                                          <p:attrName>style.visibility</p:attrName>
                                        </p:attrNameLst>
                                      </p:cBhvr>
                                      <p:to>
                                        <p:strVal val="visible"/>
                                      </p:to>
                                    </p:set>
                                    <p:anim calcmode="lin" valueType="num">
                                      <p:cBhvr>
                                        <p:cTn id="165" dur="500" fill="hold"/>
                                        <p:tgtEl>
                                          <p:spTgt spid="31774"/>
                                        </p:tgtEl>
                                        <p:attrNameLst>
                                          <p:attrName>ppt_x</p:attrName>
                                        </p:attrNameLst>
                                      </p:cBhvr>
                                      <p:tavLst>
                                        <p:tav tm="0">
                                          <p:val>
                                            <p:strVal val="#ppt_x-#ppt_w/2"/>
                                          </p:val>
                                        </p:tav>
                                        <p:tav tm="100000">
                                          <p:val>
                                            <p:strVal val="#ppt_x"/>
                                          </p:val>
                                        </p:tav>
                                      </p:tavLst>
                                    </p:anim>
                                    <p:anim calcmode="lin" valueType="num">
                                      <p:cBhvr>
                                        <p:cTn id="166" dur="500" fill="hold"/>
                                        <p:tgtEl>
                                          <p:spTgt spid="31774"/>
                                        </p:tgtEl>
                                        <p:attrNameLst>
                                          <p:attrName>ppt_y</p:attrName>
                                        </p:attrNameLst>
                                      </p:cBhvr>
                                      <p:tavLst>
                                        <p:tav tm="0">
                                          <p:val>
                                            <p:strVal val="#ppt_y"/>
                                          </p:val>
                                        </p:tav>
                                        <p:tav tm="100000">
                                          <p:val>
                                            <p:strVal val="#ppt_y"/>
                                          </p:val>
                                        </p:tav>
                                      </p:tavLst>
                                    </p:anim>
                                    <p:anim calcmode="lin" valueType="num">
                                      <p:cBhvr>
                                        <p:cTn id="167" dur="500" fill="hold"/>
                                        <p:tgtEl>
                                          <p:spTgt spid="31774"/>
                                        </p:tgtEl>
                                        <p:attrNameLst>
                                          <p:attrName>ppt_w</p:attrName>
                                        </p:attrNameLst>
                                      </p:cBhvr>
                                      <p:tavLst>
                                        <p:tav tm="0">
                                          <p:val>
                                            <p:fltVal val="0"/>
                                          </p:val>
                                        </p:tav>
                                        <p:tav tm="100000">
                                          <p:val>
                                            <p:strVal val="#ppt_w"/>
                                          </p:val>
                                        </p:tav>
                                      </p:tavLst>
                                    </p:anim>
                                    <p:anim calcmode="lin" valueType="num">
                                      <p:cBhvr>
                                        <p:cTn id="168" dur="500" fill="hold"/>
                                        <p:tgtEl>
                                          <p:spTgt spid="31774"/>
                                        </p:tgtEl>
                                        <p:attrNameLst>
                                          <p:attrName>ppt_h</p:attrName>
                                        </p:attrNameLst>
                                      </p:cBhvr>
                                      <p:tavLst>
                                        <p:tav tm="0">
                                          <p:val>
                                            <p:strVal val="#ppt_h"/>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4" fill="hold" nodeType="clickEffect">
                                  <p:stCondLst>
                                    <p:cond delay="0"/>
                                  </p:stCondLst>
                                  <p:childTnLst>
                                    <p:set>
                                      <p:cBhvr>
                                        <p:cTn id="172" dur="1" fill="hold">
                                          <p:stCondLst>
                                            <p:cond delay="0"/>
                                          </p:stCondLst>
                                        </p:cTn>
                                        <p:tgtEl>
                                          <p:spTgt spid="31769"/>
                                        </p:tgtEl>
                                        <p:attrNameLst>
                                          <p:attrName>style.visibility</p:attrName>
                                        </p:attrNameLst>
                                      </p:cBhvr>
                                      <p:to>
                                        <p:strVal val="visible"/>
                                      </p:to>
                                    </p:set>
                                    <p:anim calcmode="lin" valueType="num">
                                      <p:cBhvr>
                                        <p:cTn id="173" dur="500" fill="hold"/>
                                        <p:tgtEl>
                                          <p:spTgt spid="31769"/>
                                        </p:tgtEl>
                                        <p:attrNameLst>
                                          <p:attrName>ppt_x</p:attrName>
                                        </p:attrNameLst>
                                      </p:cBhvr>
                                      <p:tavLst>
                                        <p:tav tm="0">
                                          <p:val>
                                            <p:strVal val="#ppt_x"/>
                                          </p:val>
                                        </p:tav>
                                        <p:tav tm="100000">
                                          <p:val>
                                            <p:strVal val="#ppt_x"/>
                                          </p:val>
                                        </p:tav>
                                      </p:tavLst>
                                    </p:anim>
                                    <p:anim calcmode="lin" valueType="num">
                                      <p:cBhvr>
                                        <p:cTn id="174" dur="500" fill="hold"/>
                                        <p:tgtEl>
                                          <p:spTgt spid="31769"/>
                                        </p:tgtEl>
                                        <p:attrNameLst>
                                          <p:attrName>ppt_y</p:attrName>
                                        </p:attrNameLst>
                                      </p:cBhvr>
                                      <p:tavLst>
                                        <p:tav tm="0">
                                          <p:val>
                                            <p:strVal val="#ppt_y+#ppt_h/2"/>
                                          </p:val>
                                        </p:tav>
                                        <p:tav tm="100000">
                                          <p:val>
                                            <p:strVal val="#ppt_y"/>
                                          </p:val>
                                        </p:tav>
                                      </p:tavLst>
                                    </p:anim>
                                    <p:anim calcmode="lin" valueType="num">
                                      <p:cBhvr>
                                        <p:cTn id="175" dur="500" fill="hold"/>
                                        <p:tgtEl>
                                          <p:spTgt spid="31769"/>
                                        </p:tgtEl>
                                        <p:attrNameLst>
                                          <p:attrName>ppt_w</p:attrName>
                                        </p:attrNameLst>
                                      </p:cBhvr>
                                      <p:tavLst>
                                        <p:tav tm="0">
                                          <p:val>
                                            <p:strVal val="#ppt_w"/>
                                          </p:val>
                                        </p:tav>
                                        <p:tav tm="100000">
                                          <p:val>
                                            <p:strVal val="#ppt_w"/>
                                          </p:val>
                                        </p:tav>
                                      </p:tavLst>
                                    </p:anim>
                                    <p:anim calcmode="lin" valueType="num">
                                      <p:cBhvr>
                                        <p:cTn id="176" dur="500" fill="hold"/>
                                        <p:tgtEl>
                                          <p:spTgt spid="31769"/>
                                        </p:tgtEl>
                                        <p:attrNameLst>
                                          <p:attrName>ppt_h</p:attrName>
                                        </p:attrNameLst>
                                      </p:cBhvr>
                                      <p:tavLst>
                                        <p:tav tm="0">
                                          <p:val>
                                            <p:fltVal val="0"/>
                                          </p:val>
                                        </p:tav>
                                        <p:tav tm="100000">
                                          <p:val>
                                            <p:strVal val="#ppt_h"/>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7" presetClass="entr" presetSubtype="4" fill="hold" nodeType="clickEffect">
                                  <p:stCondLst>
                                    <p:cond delay="0"/>
                                  </p:stCondLst>
                                  <p:childTnLst>
                                    <p:set>
                                      <p:cBhvr>
                                        <p:cTn id="180" dur="1" fill="hold">
                                          <p:stCondLst>
                                            <p:cond delay="0"/>
                                          </p:stCondLst>
                                        </p:cTn>
                                        <p:tgtEl>
                                          <p:spTgt spid="31768"/>
                                        </p:tgtEl>
                                        <p:attrNameLst>
                                          <p:attrName>style.visibility</p:attrName>
                                        </p:attrNameLst>
                                      </p:cBhvr>
                                      <p:to>
                                        <p:strVal val="visible"/>
                                      </p:to>
                                    </p:set>
                                    <p:anim calcmode="lin" valueType="num">
                                      <p:cBhvr>
                                        <p:cTn id="181" dur="500" fill="hold"/>
                                        <p:tgtEl>
                                          <p:spTgt spid="31768"/>
                                        </p:tgtEl>
                                        <p:attrNameLst>
                                          <p:attrName>ppt_x</p:attrName>
                                        </p:attrNameLst>
                                      </p:cBhvr>
                                      <p:tavLst>
                                        <p:tav tm="0">
                                          <p:val>
                                            <p:strVal val="#ppt_x"/>
                                          </p:val>
                                        </p:tav>
                                        <p:tav tm="100000">
                                          <p:val>
                                            <p:strVal val="#ppt_x"/>
                                          </p:val>
                                        </p:tav>
                                      </p:tavLst>
                                    </p:anim>
                                    <p:anim calcmode="lin" valueType="num">
                                      <p:cBhvr>
                                        <p:cTn id="182" dur="500" fill="hold"/>
                                        <p:tgtEl>
                                          <p:spTgt spid="31768"/>
                                        </p:tgtEl>
                                        <p:attrNameLst>
                                          <p:attrName>ppt_y</p:attrName>
                                        </p:attrNameLst>
                                      </p:cBhvr>
                                      <p:tavLst>
                                        <p:tav tm="0">
                                          <p:val>
                                            <p:strVal val="#ppt_y+#ppt_h/2"/>
                                          </p:val>
                                        </p:tav>
                                        <p:tav tm="100000">
                                          <p:val>
                                            <p:strVal val="#ppt_y"/>
                                          </p:val>
                                        </p:tav>
                                      </p:tavLst>
                                    </p:anim>
                                    <p:anim calcmode="lin" valueType="num">
                                      <p:cBhvr>
                                        <p:cTn id="183" dur="500" fill="hold"/>
                                        <p:tgtEl>
                                          <p:spTgt spid="31768"/>
                                        </p:tgtEl>
                                        <p:attrNameLst>
                                          <p:attrName>ppt_w</p:attrName>
                                        </p:attrNameLst>
                                      </p:cBhvr>
                                      <p:tavLst>
                                        <p:tav tm="0">
                                          <p:val>
                                            <p:strVal val="#ppt_w"/>
                                          </p:val>
                                        </p:tav>
                                        <p:tav tm="100000">
                                          <p:val>
                                            <p:strVal val="#ppt_w"/>
                                          </p:val>
                                        </p:tav>
                                      </p:tavLst>
                                    </p:anim>
                                    <p:anim calcmode="lin" valueType="num">
                                      <p:cBhvr>
                                        <p:cTn id="184" dur="500" fill="hold"/>
                                        <p:tgtEl>
                                          <p:spTgt spid="31768"/>
                                        </p:tgtEl>
                                        <p:attrNameLst>
                                          <p:attrName>ppt_h</p:attrName>
                                        </p:attrNameLst>
                                      </p:cBhvr>
                                      <p:tavLst>
                                        <p:tav tm="0">
                                          <p:val>
                                            <p:fltVal val="0"/>
                                          </p:val>
                                        </p:tav>
                                        <p:tav tm="100000">
                                          <p:val>
                                            <p:strVal val="#ppt_h"/>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10" fill="hold" nodeType="clickEffect">
                                  <p:stCondLst>
                                    <p:cond delay="0"/>
                                  </p:stCondLst>
                                  <p:childTnLst>
                                    <p:set>
                                      <p:cBhvr>
                                        <p:cTn id="188" dur="1" fill="hold">
                                          <p:stCondLst>
                                            <p:cond delay="0"/>
                                          </p:stCondLst>
                                        </p:cTn>
                                        <p:tgtEl>
                                          <p:spTgt spid="3"/>
                                        </p:tgtEl>
                                        <p:attrNameLst>
                                          <p:attrName>style.visibility</p:attrName>
                                        </p:attrNameLst>
                                      </p:cBhvr>
                                      <p:to>
                                        <p:strVal val="visible"/>
                                      </p:to>
                                    </p:set>
                                    <p:anim calcmode="lin" valueType="num">
                                      <p:cBhvr>
                                        <p:cTn id="189" dur="500" fill="hold"/>
                                        <p:tgtEl>
                                          <p:spTgt spid="3"/>
                                        </p:tgtEl>
                                        <p:attrNameLst>
                                          <p:attrName>ppt_w</p:attrName>
                                        </p:attrNameLst>
                                      </p:cBhvr>
                                      <p:tavLst>
                                        <p:tav tm="0">
                                          <p:val>
                                            <p:fltVal val="0"/>
                                          </p:val>
                                        </p:tav>
                                        <p:tav tm="100000">
                                          <p:val>
                                            <p:strVal val="#ppt_w"/>
                                          </p:val>
                                        </p:tav>
                                      </p:tavLst>
                                    </p:anim>
                                    <p:anim calcmode="lin" valueType="num">
                                      <p:cBhvr>
                                        <p:cTn id="190"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7" grpId="0" animBg="1"/>
      <p:bldP spid="31754" grpId="0" autoUpdateAnimBg="0"/>
      <p:bldP spid="31755" grpId="0" autoUpdateAnimBg="0"/>
      <p:bldP spid="31756" grpId="0" autoUpdateAnimBg="0"/>
      <p:bldP spid="31757" grpId="0" autoUpdateAnimBg="0"/>
      <p:bldP spid="31758" grpId="0" autoUpdateAnimBg="0"/>
      <p:bldP spid="31759" grpId="0" autoUpdateAnimBg="0"/>
      <p:bldP spid="31760" grpId="0" autoUpdateAnimBg="0"/>
      <p:bldP spid="31765" grpId="0" autoUpdateAnimBg="0"/>
      <p:bldP spid="31766" grpId="0" autoUpdateAnimBg="0"/>
      <p:bldP spid="31767" grpId="0" autoUpdateAnimBg="0"/>
      <p:bldP spid="3177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838200"/>
            <a:ext cx="6781800" cy="6858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 name="Straight Connector 4"/>
          <p:cNvCxnSpPr/>
          <p:nvPr/>
        </p:nvCxnSpPr>
        <p:spPr>
          <a:xfrm>
            <a:off x="914400" y="1524000"/>
            <a:ext cx="5105400" cy="1524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019800" y="1524000"/>
            <a:ext cx="1676400" cy="1524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029200" y="1524000"/>
            <a:ext cx="1295400" cy="1219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962400" y="1524000"/>
            <a:ext cx="990600" cy="914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971800" y="1524000"/>
            <a:ext cx="609600" cy="609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905000" y="1524000"/>
            <a:ext cx="38100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22098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a:t>
            </a:r>
          </a:p>
        </p:txBody>
      </p:sp>
      <p:sp>
        <p:nvSpPr>
          <p:cNvPr id="17" name="TextBox 16"/>
          <p:cNvSpPr txBox="1">
            <a:spLocks noChangeArrowheads="1"/>
          </p:cNvSpPr>
          <p:nvPr/>
        </p:nvSpPr>
        <p:spPr bwMode="auto">
          <a:xfrm>
            <a:off x="35814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a:t>
            </a:r>
          </a:p>
        </p:txBody>
      </p:sp>
      <p:sp>
        <p:nvSpPr>
          <p:cNvPr id="18" name="TextBox 17"/>
          <p:cNvSpPr txBox="1">
            <a:spLocks noChangeArrowheads="1"/>
          </p:cNvSpPr>
          <p:nvPr/>
        </p:nvSpPr>
        <p:spPr bwMode="auto">
          <a:xfrm>
            <a:off x="49530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20</a:t>
            </a:r>
          </a:p>
        </p:txBody>
      </p:sp>
      <p:sp>
        <p:nvSpPr>
          <p:cNvPr id="19" name="TextBox 18"/>
          <p:cNvSpPr txBox="1">
            <a:spLocks noChangeArrowheads="1"/>
          </p:cNvSpPr>
          <p:nvPr/>
        </p:nvSpPr>
        <p:spPr bwMode="auto">
          <a:xfrm>
            <a:off x="63246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30</a:t>
            </a:r>
          </a:p>
        </p:txBody>
      </p:sp>
      <p:sp>
        <p:nvSpPr>
          <p:cNvPr id="20" name="TextBox 19"/>
          <p:cNvSpPr txBox="1">
            <a:spLocks noChangeArrowheads="1"/>
          </p:cNvSpPr>
          <p:nvPr/>
        </p:nvSpPr>
        <p:spPr bwMode="auto">
          <a:xfrm>
            <a:off x="76962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40</a:t>
            </a:r>
          </a:p>
        </p:txBody>
      </p:sp>
      <p:sp>
        <p:nvSpPr>
          <p:cNvPr id="21" name="TextBox 20"/>
          <p:cNvSpPr txBox="1">
            <a:spLocks noChangeArrowheads="1"/>
          </p:cNvSpPr>
          <p:nvPr/>
        </p:nvSpPr>
        <p:spPr bwMode="auto">
          <a:xfrm>
            <a:off x="5334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a:t>
            </a:r>
          </a:p>
        </p:txBody>
      </p:sp>
      <p:cxnSp>
        <p:nvCxnSpPr>
          <p:cNvPr id="23" name="Straight Connector 22"/>
          <p:cNvCxnSpPr/>
          <p:nvPr/>
        </p:nvCxnSpPr>
        <p:spPr>
          <a:xfrm rot="5400000" flipH="1" flipV="1">
            <a:off x="1943894" y="1181894"/>
            <a:ext cx="6858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3239294" y="1180306"/>
            <a:ext cx="6858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4610894" y="1180306"/>
            <a:ext cx="6858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5982494" y="1180306"/>
            <a:ext cx="6858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14400" y="1524000"/>
            <a:ext cx="1981200" cy="1828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676400" y="2133600"/>
            <a:ext cx="182880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1600200" y="2057400"/>
            <a:ext cx="1676400" cy="609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1524000" y="1981200"/>
            <a:ext cx="1447800" cy="533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1455738" y="1943100"/>
            <a:ext cx="1295400" cy="4572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1371600" y="1905000"/>
            <a:ext cx="114300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1295400" y="1828800"/>
            <a:ext cx="914400" cy="304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231900" y="1765300"/>
            <a:ext cx="685800" cy="228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143000" y="1676400"/>
            <a:ext cx="533400" cy="228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065213" y="1638300"/>
            <a:ext cx="381000" cy="152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H="1">
            <a:off x="990600" y="1600200"/>
            <a:ext cx="228600" cy="762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1994694" y="991394"/>
            <a:ext cx="3032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1372394" y="1066006"/>
            <a:ext cx="457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1851025" y="989013"/>
            <a:ext cx="303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1707356" y="989807"/>
            <a:ext cx="30321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1575594" y="1007269"/>
            <a:ext cx="3032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313657" y="991394"/>
            <a:ext cx="3032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1169193" y="989807"/>
            <a:ext cx="30321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1025525" y="989013"/>
            <a:ext cx="303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894557" y="1007269"/>
            <a:ext cx="3032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447800" y="304800"/>
            <a:ext cx="4876800" cy="158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H="1" flipV="1">
            <a:off x="6018213" y="533400"/>
            <a:ext cx="611188"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flipH="1" flipV="1">
            <a:off x="1127919" y="496094"/>
            <a:ext cx="685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a:spLocks noChangeArrowheads="1"/>
          </p:cNvSpPr>
          <p:nvPr/>
        </p:nvSpPr>
        <p:spPr bwMode="auto">
          <a:xfrm>
            <a:off x="3505200" y="0"/>
            <a:ext cx="68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36 m</a:t>
            </a:r>
          </a:p>
        </p:txBody>
      </p:sp>
      <p:sp>
        <p:nvSpPr>
          <p:cNvPr id="94" name="TextBox 93"/>
          <p:cNvSpPr txBox="1">
            <a:spLocks noChangeArrowheads="1"/>
          </p:cNvSpPr>
          <p:nvPr/>
        </p:nvSpPr>
        <p:spPr bwMode="auto">
          <a:xfrm>
            <a:off x="7239000" y="1981200"/>
            <a:ext cx="129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METERS</a:t>
            </a:r>
          </a:p>
        </p:txBody>
      </p:sp>
      <p:cxnSp>
        <p:nvCxnSpPr>
          <p:cNvPr id="95" name="Straight Connector 94"/>
          <p:cNvCxnSpPr/>
          <p:nvPr/>
        </p:nvCxnSpPr>
        <p:spPr>
          <a:xfrm rot="5400000" flipH="1" flipV="1">
            <a:off x="-189706" y="2628106"/>
            <a:ext cx="2209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H="1" flipV="1">
            <a:off x="6668294" y="2551906"/>
            <a:ext cx="2057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a:spLocks noChangeArrowheads="1"/>
          </p:cNvSpPr>
          <p:nvPr/>
        </p:nvSpPr>
        <p:spPr bwMode="auto">
          <a:xfrm>
            <a:off x="1524000" y="1524000"/>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a:t>
            </a:r>
          </a:p>
        </p:txBody>
      </p:sp>
      <p:cxnSp>
        <p:nvCxnSpPr>
          <p:cNvPr id="101" name="Straight Arrow Connector 100"/>
          <p:cNvCxnSpPr/>
          <p:nvPr/>
        </p:nvCxnSpPr>
        <p:spPr>
          <a:xfrm flipV="1">
            <a:off x="914400" y="3429000"/>
            <a:ext cx="6781800" cy="762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a:spLocks noChangeArrowheads="1"/>
          </p:cNvSpPr>
          <p:nvPr/>
        </p:nvSpPr>
        <p:spPr bwMode="auto">
          <a:xfrm>
            <a:off x="3733800" y="31242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125 mm</a:t>
            </a:r>
          </a:p>
        </p:txBody>
      </p:sp>
      <p:sp>
        <p:nvSpPr>
          <p:cNvPr id="106" name="Oval 105"/>
          <p:cNvSpPr>
            <a:spLocks noChangeAspect="1"/>
          </p:cNvSpPr>
          <p:nvPr/>
        </p:nvSpPr>
        <p:spPr>
          <a:xfrm>
            <a:off x="1882775" y="1776413"/>
            <a:ext cx="90488" cy="92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l 107"/>
          <p:cNvSpPr>
            <a:spLocks noChangeAspect="1"/>
          </p:cNvSpPr>
          <p:nvPr/>
        </p:nvSpPr>
        <p:spPr>
          <a:xfrm>
            <a:off x="2922588" y="2079625"/>
            <a:ext cx="92075" cy="92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Oval 108"/>
          <p:cNvSpPr>
            <a:spLocks noChangeAspect="1"/>
          </p:cNvSpPr>
          <p:nvPr/>
        </p:nvSpPr>
        <p:spPr>
          <a:xfrm>
            <a:off x="3917950" y="2381250"/>
            <a:ext cx="92075" cy="90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p:cNvSpPr>
            <a:spLocks noChangeAspect="1"/>
          </p:cNvSpPr>
          <p:nvPr/>
        </p:nvSpPr>
        <p:spPr>
          <a:xfrm>
            <a:off x="4967288" y="2693988"/>
            <a:ext cx="90487" cy="92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p:cNvSpPr>
            <a:spLocks noChangeAspect="1"/>
          </p:cNvSpPr>
          <p:nvPr/>
        </p:nvSpPr>
        <p:spPr>
          <a:xfrm>
            <a:off x="5943600" y="2971800"/>
            <a:ext cx="92075" cy="92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0" name="TextBox 54"/>
          <p:cNvSpPr txBox="1">
            <a:spLocks noChangeArrowheads="1"/>
          </p:cNvSpPr>
          <p:nvPr/>
        </p:nvSpPr>
        <p:spPr bwMode="auto">
          <a:xfrm>
            <a:off x="228600" y="3760788"/>
            <a:ext cx="868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Construct a </a:t>
            </a: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plain scale</a:t>
            </a: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to show meters when 1 centimeter represents 4 meters and long enough to measure upto 50 meters. Find the R.F and mark on your scale a distance of 36 meters</a:t>
            </a:r>
          </a:p>
        </p:txBody>
      </p:sp>
      <p:graphicFrame>
        <p:nvGraphicFramePr>
          <p:cNvPr id="56" name="Object 55"/>
          <p:cNvGraphicFramePr>
            <a:graphicFrameLocks noChangeAspect="1"/>
          </p:cNvGraphicFramePr>
          <p:nvPr/>
        </p:nvGraphicFramePr>
        <p:xfrm>
          <a:off x="1676400" y="4751388"/>
          <a:ext cx="4821238" cy="609600"/>
        </p:xfrm>
        <a:graphic>
          <a:graphicData uri="http://schemas.openxmlformats.org/presentationml/2006/ole">
            <mc:AlternateContent xmlns:mc="http://schemas.openxmlformats.org/markup-compatibility/2006">
              <mc:Choice xmlns:v="urn:schemas-microsoft-com:vml" Requires="v">
                <p:oleObj spid="_x0000_s1090" name="Equation" r:id="rId4" imgW="3416300" imgH="431800" progId="Equation.3">
                  <p:embed/>
                </p:oleObj>
              </mc:Choice>
              <mc:Fallback>
                <p:oleObj name="Equation" r:id="rId4" imgW="3416300" imgH="431800" progId="Equation.3">
                  <p:embed/>
                  <p:pic>
                    <p:nvPicPr>
                      <p:cNvPr id="56"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4751388"/>
                        <a:ext cx="48212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Rectangle 56"/>
          <p:cNvSpPr>
            <a:spLocks noChangeArrowheads="1"/>
          </p:cNvSpPr>
          <p:nvPr/>
        </p:nvSpPr>
        <p:spPr bwMode="auto">
          <a:xfrm>
            <a:off x="228600" y="5513388"/>
            <a:ext cx="800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Length of the scale LOS = RF x Maximum distance to be measured</a:t>
            </a: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graphicFrame>
        <p:nvGraphicFramePr>
          <p:cNvPr id="58" name="Object 4"/>
          <p:cNvGraphicFramePr>
            <a:graphicFrameLocks noChangeAspect="1"/>
          </p:cNvGraphicFramePr>
          <p:nvPr/>
        </p:nvGraphicFramePr>
        <p:xfrm>
          <a:off x="2447925" y="5943600"/>
          <a:ext cx="4497388" cy="555625"/>
        </p:xfrm>
        <a:graphic>
          <a:graphicData uri="http://schemas.openxmlformats.org/presentationml/2006/ole">
            <mc:AlternateContent xmlns:mc="http://schemas.openxmlformats.org/markup-compatibility/2006">
              <mc:Choice xmlns:v="urn:schemas-microsoft-com:vml" Requires="v">
                <p:oleObj spid="_x0000_s1091" name="Equation" r:id="rId6" imgW="3187700" imgH="393700" progId="Equation.3">
                  <p:embed/>
                </p:oleObj>
              </mc:Choice>
              <mc:Fallback>
                <p:oleObj name="Equation" r:id="rId6" imgW="3187700" imgH="393700" progId="Equation.3">
                  <p:embed/>
                  <p:pic>
                    <p:nvPicPr>
                      <p:cNvPr id="5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7925" y="5943600"/>
                        <a:ext cx="44973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Date Placeholder 5"/>
          <p:cNvSpPr>
            <a:spLocks noGrp="1"/>
          </p:cNvSpPr>
          <p:nvPr>
            <p:ph type="dt" sz="half" idx="10"/>
          </p:nvPr>
        </p:nvSpPr>
        <p:spPr/>
        <p:txBody>
          <a:bodyPr/>
          <a:lstStyle/>
          <a:p>
            <a:pPr lvl="0"/>
            <a:fld id="{50010E3B-7A35-4DFF-88C2-E0126EF48FA6}" type="datetime3">
              <a:rPr lang="en-US" noProof="0" smtClean="0"/>
              <a:pPr lvl="0"/>
              <a:t>10 September 2019</a:t>
            </a:fld>
            <a:endParaRPr lang="en-US" noProof="0"/>
          </a:p>
        </p:txBody>
      </p:sp>
      <p:sp>
        <p:nvSpPr>
          <p:cNvPr id="8" name="Footer Placeholder 7"/>
          <p:cNvSpPr>
            <a:spLocks noGrp="1"/>
          </p:cNvSpPr>
          <p:nvPr>
            <p:ph type="ftr" sz="quarter" idx="11"/>
          </p:nvPr>
        </p:nvSpPr>
        <p:spPr/>
        <p:txBody>
          <a:bodyPr/>
          <a:lstStyle/>
          <a:p>
            <a:pPr lvl="0"/>
            <a:r>
              <a:rPr lang="en-US" noProof="0"/>
              <a:t>CE101 Lec1: Introduction and Basics</a:t>
            </a:r>
            <a:endParaRPr lang="en-US" noProof="0" dirty="0"/>
          </a:p>
        </p:txBody>
      </p:sp>
      <p:sp>
        <p:nvSpPr>
          <p:cNvPr id="10" name="Slide Number Placeholder 9"/>
          <p:cNvSpPr>
            <a:spLocks noGrp="1"/>
          </p:cNvSpPr>
          <p:nvPr>
            <p:ph type="sldNum" sz="quarter" idx="12"/>
          </p:nvPr>
        </p:nvSpPr>
        <p:spPr/>
        <p:txBody>
          <a:bodyPr/>
          <a:lstStyle/>
          <a:p>
            <a:pPr lvl="0"/>
            <a:fld id="{6C5C84A4-FEF8-4FB1-9663-19AD76B6A1D4}" type="slidenum">
              <a:rPr lang="en-US" noProof="0" smtClean="0"/>
              <a:pPr lvl="0"/>
              <a:t>25</a:t>
            </a:fld>
            <a:endParaRPr lang="en-US" noProof="0"/>
          </a:p>
        </p:txBody>
      </p:sp>
    </p:spTree>
    <p:extLst>
      <p:ext uri="{BB962C8B-B14F-4D97-AF65-F5344CB8AC3E}">
        <p14:creationId xmlns:p14="http://schemas.microsoft.com/office/powerpoint/2010/main" val="811326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par>
                                <p:cTn id="13" presetID="3" presetClass="entr" presetSubtype="1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blinds(horizontal)">
                                      <p:cBhvr>
                                        <p:cTn id="15" dur="500"/>
                                        <p:tgtEl>
                                          <p:spTgt spid="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linds(horizontal)">
                                      <p:cBhvr>
                                        <p:cTn id="25" dur="500"/>
                                        <p:tgtEl>
                                          <p:spTgt spid="95"/>
                                        </p:tgtEl>
                                      </p:cBhvr>
                                    </p:animEffect>
                                  </p:childTnLst>
                                </p:cTn>
                              </p:par>
                              <p:par>
                                <p:cTn id="26" presetID="3" presetClass="entr" presetSubtype="10"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blinds(horizontal)">
                                      <p:cBhvr>
                                        <p:cTn id="28" dur="500"/>
                                        <p:tgtEl>
                                          <p:spTgt spid="97"/>
                                        </p:tgtEl>
                                      </p:cBhvr>
                                    </p:animEffect>
                                  </p:childTnLst>
                                </p:cTn>
                              </p:par>
                              <p:par>
                                <p:cTn id="29" presetID="3" presetClass="entr" presetSubtype="1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blinds(horizontal)">
                                      <p:cBhvr>
                                        <p:cTn id="31" dur="500"/>
                                        <p:tgtEl>
                                          <p:spTgt spid="10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blinds(horizontal)">
                                      <p:cBhvr>
                                        <p:cTn id="34" dur="500"/>
                                        <p:tgtEl>
                                          <p:spTgt spid="10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blinds(horizontal)">
                                      <p:cBhvr>
                                        <p:cTn id="44" dur="500"/>
                                        <p:tgtEl>
                                          <p:spTgt spid="11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blinds(horizontal)">
                                      <p:cBhvr>
                                        <p:cTn id="47" dur="500"/>
                                        <p:tgtEl>
                                          <p:spTgt spid="11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blinds(horizontal)">
                                      <p:cBhvr>
                                        <p:cTn id="50" dur="500"/>
                                        <p:tgtEl>
                                          <p:spTgt spid="10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blinds(horizontal)">
                                      <p:cBhvr>
                                        <p:cTn id="53" dur="500"/>
                                        <p:tgtEl>
                                          <p:spTgt spid="10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blinds(horizontal)">
                                      <p:cBhvr>
                                        <p:cTn id="56" dur="500"/>
                                        <p:tgtEl>
                                          <p:spTgt spid="10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linds(horizontal)">
                                      <p:cBhvr>
                                        <p:cTn id="61" dur="500"/>
                                        <p:tgtEl>
                                          <p:spTgt spid="7"/>
                                        </p:tgtEl>
                                      </p:cBhvr>
                                    </p:animEffect>
                                  </p:childTnLst>
                                </p:cTn>
                              </p:par>
                              <p:par>
                                <p:cTn id="62" presetID="3" presetClass="entr" presetSubtype="1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linds(horizontal)">
                                      <p:cBhvr>
                                        <p:cTn id="64" dur="500"/>
                                        <p:tgtEl>
                                          <p:spTgt spid="9"/>
                                        </p:tgtEl>
                                      </p:cBhvr>
                                    </p:animEffect>
                                  </p:childTnLst>
                                </p:cTn>
                              </p:par>
                              <p:par>
                                <p:cTn id="65" presetID="3" presetClass="entr" presetSubtype="1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par>
                                <p:cTn id="68" presetID="3" presetClass="entr" presetSubtype="1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linds(horizontal)">
                                      <p:cBhvr>
                                        <p:cTn id="70" dur="500"/>
                                        <p:tgtEl>
                                          <p:spTgt spid="13"/>
                                        </p:tgtEl>
                                      </p:cBhvr>
                                    </p:animEffect>
                                  </p:childTnLst>
                                </p:cTn>
                              </p:par>
                              <p:par>
                                <p:cTn id="71" presetID="3" presetClass="entr" presetSubtype="1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blinds(horizontal)">
                                      <p:cBhvr>
                                        <p:cTn id="73" dur="500"/>
                                        <p:tgtEl>
                                          <p:spTgt spid="1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linds(horizontal)">
                                      <p:cBhvr>
                                        <p:cTn id="78" dur="500"/>
                                        <p:tgtEl>
                                          <p:spTgt spid="26"/>
                                        </p:tgtEl>
                                      </p:cBhvr>
                                    </p:animEffect>
                                  </p:childTnLst>
                                </p:cTn>
                              </p:par>
                              <p:par>
                                <p:cTn id="79" presetID="3" presetClass="entr" presetSubtype="10"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blinds(horizontal)">
                                      <p:cBhvr>
                                        <p:cTn id="81" dur="500"/>
                                        <p:tgtEl>
                                          <p:spTgt spid="23"/>
                                        </p:tgtEl>
                                      </p:cBhvr>
                                    </p:animEffect>
                                  </p:childTnLst>
                                </p:cTn>
                              </p:par>
                              <p:par>
                                <p:cTn id="82" presetID="3" presetClass="entr" presetSubtype="1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blinds(horizontal)">
                                      <p:cBhvr>
                                        <p:cTn id="84" dur="500"/>
                                        <p:tgtEl>
                                          <p:spTgt spid="27"/>
                                        </p:tgtEl>
                                      </p:cBhvr>
                                    </p:animEffect>
                                  </p:childTnLst>
                                </p:cTn>
                              </p:par>
                              <p:par>
                                <p:cTn id="85" presetID="3" presetClass="entr" presetSubtype="1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blinds(horizontal)">
                                      <p:cBhvr>
                                        <p:cTn id="87" dur="500"/>
                                        <p:tgtEl>
                                          <p:spTgt spid="2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blinds(horizontal)">
                                      <p:cBhvr>
                                        <p:cTn id="92" dur="500"/>
                                        <p:tgtEl>
                                          <p:spTgt spid="16"/>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blinds(horizontal)">
                                      <p:cBhvr>
                                        <p:cTn id="95" dur="500"/>
                                        <p:tgtEl>
                                          <p:spTgt spid="17"/>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blinds(horizontal)">
                                      <p:cBhvr>
                                        <p:cTn id="98" dur="500"/>
                                        <p:tgtEl>
                                          <p:spTgt spid="1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blinds(horizontal)">
                                      <p:cBhvr>
                                        <p:cTn id="101" dur="500"/>
                                        <p:tgtEl>
                                          <p:spTgt spid="19"/>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blinds(horizontal)">
                                      <p:cBhvr>
                                        <p:cTn id="104" dur="500"/>
                                        <p:tgtEl>
                                          <p:spTgt spid="2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94"/>
                                        </p:tgtEl>
                                        <p:attrNameLst>
                                          <p:attrName>style.visibility</p:attrName>
                                        </p:attrNameLst>
                                      </p:cBhvr>
                                      <p:to>
                                        <p:strVal val="visible"/>
                                      </p:to>
                                    </p:set>
                                    <p:animEffect transition="in" filter="blinds(horizontal)">
                                      <p:cBhvr>
                                        <p:cTn id="109" dur="500"/>
                                        <p:tgtEl>
                                          <p:spTgt spid="9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blinds(horizontal)">
                                      <p:cBhvr>
                                        <p:cTn id="114" dur="500"/>
                                        <p:tgtEl>
                                          <p:spTgt spid="2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nodeType="click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blinds(horizontal)">
                                      <p:cBhvr>
                                        <p:cTn id="119" dur="500"/>
                                        <p:tgtEl>
                                          <p:spTgt spid="30"/>
                                        </p:tgtEl>
                                      </p:cBhvr>
                                    </p:animEffect>
                                  </p:childTnLst>
                                </p:cTn>
                              </p:par>
                              <p:par>
                                <p:cTn id="120" presetID="3" presetClass="entr" presetSubtype="1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blinds(horizontal)">
                                      <p:cBhvr>
                                        <p:cTn id="122" dur="500"/>
                                        <p:tgtEl>
                                          <p:spTgt spid="32"/>
                                        </p:tgtEl>
                                      </p:cBhvr>
                                    </p:animEffect>
                                  </p:childTnLst>
                                </p:cTn>
                              </p:par>
                              <p:par>
                                <p:cTn id="123" presetID="3" presetClass="entr" presetSubtype="1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blinds(horizontal)">
                                      <p:cBhvr>
                                        <p:cTn id="125" dur="500"/>
                                        <p:tgtEl>
                                          <p:spTgt spid="36"/>
                                        </p:tgtEl>
                                      </p:cBhvr>
                                    </p:animEffect>
                                  </p:childTnLst>
                                </p:cTn>
                              </p:par>
                              <p:par>
                                <p:cTn id="126" presetID="3" presetClass="entr" presetSubtype="10" fill="hold"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blinds(horizontal)">
                                      <p:cBhvr>
                                        <p:cTn id="128" dur="500"/>
                                        <p:tgtEl>
                                          <p:spTgt spid="38"/>
                                        </p:tgtEl>
                                      </p:cBhvr>
                                    </p:animEffect>
                                  </p:childTnLst>
                                </p:cTn>
                              </p:par>
                              <p:par>
                                <p:cTn id="129" presetID="3" presetClass="entr" presetSubtype="10" fill="hold"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blinds(horizontal)">
                                      <p:cBhvr>
                                        <p:cTn id="131" dur="500"/>
                                        <p:tgtEl>
                                          <p:spTgt spid="40"/>
                                        </p:tgtEl>
                                      </p:cBhvr>
                                    </p:animEffect>
                                  </p:childTnLst>
                                </p:cTn>
                              </p:par>
                              <p:par>
                                <p:cTn id="132" presetID="3" presetClass="entr" presetSubtype="10" fill="hold"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blinds(horizontal)">
                                      <p:cBhvr>
                                        <p:cTn id="134" dur="500"/>
                                        <p:tgtEl>
                                          <p:spTgt spid="42"/>
                                        </p:tgtEl>
                                      </p:cBhvr>
                                    </p:animEffect>
                                  </p:childTnLst>
                                </p:cTn>
                              </p:par>
                              <p:par>
                                <p:cTn id="135" presetID="3" presetClass="entr" presetSubtype="10" fill="hold" nodeType="with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blinds(horizontal)">
                                      <p:cBhvr>
                                        <p:cTn id="137" dur="500"/>
                                        <p:tgtEl>
                                          <p:spTgt spid="44"/>
                                        </p:tgtEl>
                                      </p:cBhvr>
                                    </p:animEffect>
                                  </p:childTnLst>
                                </p:cTn>
                              </p:par>
                              <p:par>
                                <p:cTn id="138" presetID="3" presetClass="entr" presetSubtype="10" fill="hold"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blinds(horizontal)">
                                      <p:cBhvr>
                                        <p:cTn id="140" dur="500"/>
                                        <p:tgtEl>
                                          <p:spTgt spid="46"/>
                                        </p:tgtEl>
                                      </p:cBhvr>
                                    </p:animEffect>
                                  </p:childTnLst>
                                </p:cTn>
                              </p:par>
                              <p:par>
                                <p:cTn id="141" presetID="3" presetClass="entr" presetSubtype="1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blinds(horizontal)">
                                      <p:cBhvr>
                                        <p:cTn id="143" dur="500"/>
                                        <p:tgtEl>
                                          <p:spTgt spid="48"/>
                                        </p:tgtEl>
                                      </p:cBhvr>
                                    </p:animEffect>
                                  </p:childTnLst>
                                </p:cTn>
                              </p:par>
                              <p:par>
                                <p:cTn id="144" presetID="3" presetClass="entr" presetSubtype="10"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blinds(horizontal)">
                                      <p:cBhvr>
                                        <p:cTn id="146" dur="500"/>
                                        <p:tgtEl>
                                          <p:spTgt spid="50"/>
                                        </p:tgtEl>
                                      </p:cBhvr>
                                    </p:animEffect>
                                  </p:childTnLst>
                                </p:cTn>
                              </p:par>
                              <p:par>
                                <p:cTn id="147" presetID="3" presetClass="entr" presetSubtype="10" fill="hold" nodeType="with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blinds(horizontal)">
                                      <p:cBhvr>
                                        <p:cTn id="149" dur="500"/>
                                        <p:tgtEl>
                                          <p:spTgt spid="53"/>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3" presetClass="entr" presetSubtype="10" fill="hold" nodeType="clickEffect">
                                  <p:stCondLst>
                                    <p:cond delay="0"/>
                                  </p:stCondLst>
                                  <p:childTnLst>
                                    <p:set>
                                      <p:cBhvr>
                                        <p:cTn id="153" dur="1" fill="hold">
                                          <p:stCondLst>
                                            <p:cond delay="0"/>
                                          </p:stCondLst>
                                        </p:cTn>
                                        <p:tgtEl>
                                          <p:spTgt spid="60"/>
                                        </p:tgtEl>
                                        <p:attrNameLst>
                                          <p:attrName>style.visibility</p:attrName>
                                        </p:attrNameLst>
                                      </p:cBhvr>
                                      <p:to>
                                        <p:strVal val="visible"/>
                                      </p:to>
                                    </p:set>
                                    <p:animEffect transition="in" filter="blinds(horizontal)">
                                      <p:cBhvr>
                                        <p:cTn id="154" dur="500"/>
                                        <p:tgtEl>
                                          <p:spTgt spid="60"/>
                                        </p:tgtEl>
                                      </p:cBhvr>
                                    </p:animEffect>
                                  </p:childTnLst>
                                </p:cTn>
                              </p:par>
                              <p:par>
                                <p:cTn id="155" presetID="3" presetClass="entr" presetSubtype="1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blinds(horizontal)">
                                      <p:cBhvr>
                                        <p:cTn id="157" dur="500"/>
                                        <p:tgtEl>
                                          <p:spTgt spid="78"/>
                                        </p:tgtEl>
                                      </p:cBhvr>
                                    </p:animEffect>
                                  </p:childTnLst>
                                </p:cTn>
                              </p:par>
                              <p:par>
                                <p:cTn id="158" presetID="3" presetClass="entr" presetSubtype="10" fill="hold"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blinds(horizontal)">
                                      <p:cBhvr>
                                        <p:cTn id="160" dur="500"/>
                                        <p:tgtEl>
                                          <p:spTgt spid="79"/>
                                        </p:tgtEl>
                                      </p:cBhvr>
                                    </p:animEffect>
                                  </p:childTnLst>
                                </p:cTn>
                              </p:par>
                              <p:par>
                                <p:cTn id="161" presetID="3" presetClass="entr" presetSubtype="10" fill="hold" nodeType="with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blinds(horizontal)">
                                      <p:cBhvr>
                                        <p:cTn id="163" dur="500"/>
                                        <p:tgtEl>
                                          <p:spTgt spid="80"/>
                                        </p:tgtEl>
                                      </p:cBhvr>
                                    </p:animEffect>
                                  </p:childTnLst>
                                </p:cTn>
                              </p:par>
                              <p:par>
                                <p:cTn id="164" presetID="3" presetClass="entr" presetSubtype="10" fill="hold"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blinds(horizontal)">
                                      <p:cBhvr>
                                        <p:cTn id="166" dur="500"/>
                                        <p:tgtEl>
                                          <p:spTgt spid="68"/>
                                        </p:tgtEl>
                                      </p:cBhvr>
                                    </p:animEffect>
                                  </p:childTnLst>
                                </p:cTn>
                              </p:par>
                              <p:par>
                                <p:cTn id="167" presetID="3" presetClass="entr" presetSubtype="10" fill="hold" nodeType="withEffect">
                                  <p:stCondLst>
                                    <p:cond delay="0"/>
                                  </p:stCondLst>
                                  <p:childTnLst>
                                    <p:set>
                                      <p:cBhvr>
                                        <p:cTn id="168" dur="1" fill="hold">
                                          <p:stCondLst>
                                            <p:cond delay="0"/>
                                          </p:stCondLst>
                                        </p:cTn>
                                        <p:tgtEl>
                                          <p:spTgt spid="81"/>
                                        </p:tgtEl>
                                        <p:attrNameLst>
                                          <p:attrName>style.visibility</p:attrName>
                                        </p:attrNameLst>
                                      </p:cBhvr>
                                      <p:to>
                                        <p:strVal val="visible"/>
                                      </p:to>
                                    </p:set>
                                    <p:animEffect transition="in" filter="blinds(horizontal)">
                                      <p:cBhvr>
                                        <p:cTn id="169" dur="500"/>
                                        <p:tgtEl>
                                          <p:spTgt spid="81"/>
                                        </p:tgtEl>
                                      </p:cBhvr>
                                    </p:animEffect>
                                  </p:childTnLst>
                                </p:cTn>
                              </p:par>
                              <p:par>
                                <p:cTn id="170" presetID="3" presetClass="entr" presetSubtype="10" fill="hold" nodeType="withEffect">
                                  <p:stCondLst>
                                    <p:cond delay="0"/>
                                  </p:stCondLst>
                                  <p:childTnLst>
                                    <p:set>
                                      <p:cBhvr>
                                        <p:cTn id="171" dur="1" fill="hold">
                                          <p:stCondLst>
                                            <p:cond delay="0"/>
                                          </p:stCondLst>
                                        </p:cTn>
                                        <p:tgtEl>
                                          <p:spTgt spid="82"/>
                                        </p:tgtEl>
                                        <p:attrNameLst>
                                          <p:attrName>style.visibility</p:attrName>
                                        </p:attrNameLst>
                                      </p:cBhvr>
                                      <p:to>
                                        <p:strVal val="visible"/>
                                      </p:to>
                                    </p:set>
                                    <p:animEffect transition="in" filter="blinds(horizontal)">
                                      <p:cBhvr>
                                        <p:cTn id="172" dur="500"/>
                                        <p:tgtEl>
                                          <p:spTgt spid="82"/>
                                        </p:tgtEl>
                                      </p:cBhvr>
                                    </p:animEffect>
                                  </p:childTnLst>
                                </p:cTn>
                              </p:par>
                              <p:par>
                                <p:cTn id="173" presetID="3" presetClass="entr" presetSubtype="10" fill="hold" nodeType="withEffect">
                                  <p:stCondLst>
                                    <p:cond delay="0"/>
                                  </p:stCondLst>
                                  <p:childTnLst>
                                    <p:set>
                                      <p:cBhvr>
                                        <p:cTn id="174" dur="1" fill="hold">
                                          <p:stCondLst>
                                            <p:cond delay="0"/>
                                          </p:stCondLst>
                                        </p:cTn>
                                        <p:tgtEl>
                                          <p:spTgt spid="83"/>
                                        </p:tgtEl>
                                        <p:attrNameLst>
                                          <p:attrName>style.visibility</p:attrName>
                                        </p:attrNameLst>
                                      </p:cBhvr>
                                      <p:to>
                                        <p:strVal val="visible"/>
                                      </p:to>
                                    </p:set>
                                    <p:animEffect transition="in" filter="blinds(horizontal)">
                                      <p:cBhvr>
                                        <p:cTn id="175" dur="500"/>
                                        <p:tgtEl>
                                          <p:spTgt spid="83"/>
                                        </p:tgtEl>
                                      </p:cBhvr>
                                    </p:animEffect>
                                  </p:childTnLst>
                                </p:cTn>
                              </p:par>
                              <p:par>
                                <p:cTn id="176" presetID="3" presetClass="entr" presetSubtype="10" fill="hold" nodeType="withEffect">
                                  <p:stCondLst>
                                    <p:cond delay="0"/>
                                  </p:stCondLst>
                                  <p:childTnLst>
                                    <p:set>
                                      <p:cBhvr>
                                        <p:cTn id="177" dur="1" fill="hold">
                                          <p:stCondLst>
                                            <p:cond delay="0"/>
                                          </p:stCondLst>
                                        </p:cTn>
                                        <p:tgtEl>
                                          <p:spTgt spid="84"/>
                                        </p:tgtEl>
                                        <p:attrNameLst>
                                          <p:attrName>style.visibility</p:attrName>
                                        </p:attrNameLst>
                                      </p:cBhvr>
                                      <p:to>
                                        <p:strVal val="visible"/>
                                      </p:to>
                                    </p:set>
                                    <p:animEffect transition="in" filter="blinds(horizontal)">
                                      <p:cBhvr>
                                        <p:cTn id="178" dur="500"/>
                                        <p:tgtEl>
                                          <p:spTgt spid="84"/>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100"/>
                                        </p:tgtEl>
                                        <p:attrNameLst>
                                          <p:attrName>style.visibility</p:attrName>
                                        </p:attrNameLst>
                                      </p:cBhvr>
                                      <p:to>
                                        <p:strVal val="visible"/>
                                      </p:to>
                                    </p:set>
                                    <p:animEffect transition="in" filter="blinds(horizontal)">
                                      <p:cBhvr>
                                        <p:cTn id="183" dur="500"/>
                                        <p:tgtEl>
                                          <p:spTgt spid="100"/>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3" presetClass="entr" presetSubtype="10" fill="hold" nodeType="clickEffect">
                                  <p:stCondLst>
                                    <p:cond delay="0"/>
                                  </p:stCondLst>
                                  <p:childTnLst>
                                    <p:set>
                                      <p:cBhvr>
                                        <p:cTn id="187" dur="1" fill="hold">
                                          <p:stCondLst>
                                            <p:cond delay="0"/>
                                          </p:stCondLst>
                                        </p:cTn>
                                        <p:tgtEl>
                                          <p:spTgt spid="89"/>
                                        </p:tgtEl>
                                        <p:attrNameLst>
                                          <p:attrName>style.visibility</p:attrName>
                                        </p:attrNameLst>
                                      </p:cBhvr>
                                      <p:to>
                                        <p:strVal val="visible"/>
                                      </p:to>
                                    </p:set>
                                    <p:animEffect transition="in" filter="blinds(horizontal)">
                                      <p:cBhvr>
                                        <p:cTn id="188" dur="500"/>
                                        <p:tgtEl>
                                          <p:spTgt spid="89"/>
                                        </p:tgtEl>
                                      </p:cBhvr>
                                    </p:animEffect>
                                  </p:childTnLst>
                                </p:cTn>
                              </p:par>
                              <p:par>
                                <p:cTn id="189" presetID="3" presetClass="entr" presetSubtype="10" fill="hold" nodeType="withEffect">
                                  <p:stCondLst>
                                    <p:cond delay="0"/>
                                  </p:stCondLst>
                                  <p:childTnLst>
                                    <p:set>
                                      <p:cBhvr>
                                        <p:cTn id="190" dur="1" fill="hold">
                                          <p:stCondLst>
                                            <p:cond delay="0"/>
                                          </p:stCondLst>
                                        </p:cTn>
                                        <p:tgtEl>
                                          <p:spTgt spid="88"/>
                                        </p:tgtEl>
                                        <p:attrNameLst>
                                          <p:attrName>style.visibility</p:attrName>
                                        </p:attrNameLst>
                                      </p:cBhvr>
                                      <p:to>
                                        <p:strVal val="visible"/>
                                      </p:to>
                                    </p:set>
                                    <p:animEffect transition="in" filter="blinds(horizontal)">
                                      <p:cBhvr>
                                        <p:cTn id="191" dur="500"/>
                                        <p:tgtEl>
                                          <p:spTgt spid="88"/>
                                        </p:tgtEl>
                                      </p:cBhvr>
                                    </p:animEffect>
                                  </p:childTnLst>
                                </p:cTn>
                              </p:par>
                              <p:par>
                                <p:cTn id="192" presetID="3" presetClass="entr" presetSubtype="10" fill="hold" nodeType="withEffect">
                                  <p:stCondLst>
                                    <p:cond delay="0"/>
                                  </p:stCondLst>
                                  <p:childTnLst>
                                    <p:set>
                                      <p:cBhvr>
                                        <p:cTn id="193" dur="1" fill="hold">
                                          <p:stCondLst>
                                            <p:cond delay="0"/>
                                          </p:stCondLst>
                                        </p:cTn>
                                        <p:tgtEl>
                                          <p:spTgt spid="86"/>
                                        </p:tgtEl>
                                        <p:attrNameLst>
                                          <p:attrName>style.visibility</p:attrName>
                                        </p:attrNameLst>
                                      </p:cBhvr>
                                      <p:to>
                                        <p:strVal val="visible"/>
                                      </p:to>
                                    </p:set>
                                    <p:animEffect transition="in" filter="blinds(horizontal)">
                                      <p:cBhvr>
                                        <p:cTn id="194" dur="500"/>
                                        <p:tgtEl>
                                          <p:spTgt spid="86"/>
                                        </p:tgtEl>
                                      </p:cBhvr>
                                    </p:animEffect>
                                  </p:childTnLst>
                                </p:cTn>
                              </p:par>
                              <p:par>
                                <p:cTn id="195" presetID="3" presetClass="entr" presetSubtype="10" fill="hold" grpId="0" nodeType="withEffect">
                                  <p:stCondLst>
                                    <p:cond delay="0"/>
                                  </p:stCondLst>
                                  <p:childTnLst>
                                    <p:set>
                                      <p:cBhvr>
                                        <p:cTn id="196" dur="1" fill="hold">
                                          <p:stCondLst>
                                            <p:cond delay="0"/>
                                          </p:stCondLst>
                                        </p:cTn>
                                        <p:tgtEl>
                                          <p:spTgt spid="93"/>
                                        </p:tgtEl>
                                        <p:attrNameLst>
                                          <p:attrName>style.visibility</p:attrName>
                                        </p:attrNameLst>
                                      </p:cBhvr>
                                      <p:to>
                                        <p:strVal val="visible"/>
                                      </p:to>
                                    </p:set>
                                    <p:animEffect transition="in" filter="blinds(horizontal)">
                                      <p:cBhvr>
                                        <p:cTn id="19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17" grpId="0"/>
      <p:bldP spid="18" grpId="0"/>
      <p:bldP spid="19" grpId="0"/>
      <p:bldP spid="20" grpId="0"/>
      <p:bldP spid="21" grpId="0"/>
      <p:bldP spid="93" grpId="0"/>
      <p:bldP spid="94" grpId="0"/>
      <p:bldP spid="100" grpId="0"/>
      <p:bldP spid="103" grpId="0"/>
      <p:bldP spid="106" grpId="0" animBg="1"/>
      <p:bldP spid="108" grpId="0" animBg="1"/>
      <p:bldP spid="109" grpId="0" animBg="1"/>
      <p:bldP spid="110" grpId="0" animBg="1"/>
      <p:bldP spid="111" grpId="0" animBg="1"/>
      <p:bldP spid="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14300" y="133350"/>
            <a:ext cx="8915400" cy="6553200"/>
          </a:xfrm>
          <a:prstGeom prst="rect">
            <a:avLst/>
          </a:prstGeom>
          <a:solidFill>
            <a:srgbClr val="CCE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2771" name="Rectangle 3"/>
          <p:cNvSpPr>
            <a:spLocks noChangeArrowheads="1"/>
          </p:cNvSpPr>
          <p:nvPr/>
        </p:nvSpPr>
        <p:spPr bwMode="auto">
          <a:xfrm>
            <a:off x="1100138" y="4948238"/>
            <a:ext cx="7016750" cy="536575"/>
          </a:xfrm>
          <a:prstGeom prst="rect">
            <a:avLst/>
          </a:prstGeom>
          <a:gradFill rotWithShape="0">
            <a:gsLst>
              <a:gs pos="0">
                <a:srgbClr val="8F8F56"/>
              </a:gs>
              <a:gs pos="50000">
                <a:srgbClr val="FFFF99"/>
              </a:gs>
              <a:gs pos="100000">
                <a:srgbClr val="8F8F56"/>
              </a:gs>
            </a:gsLst>
            <a:lin ang="5400000" scaled="1"/>
          </a:gradFill>
          <a:ln w="19050">
            <a:solidFill>
              <a:schemeClr val="tx2"/>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1268" name="Text Box 5"/>
          <p:cNvSpPr txBox="1">
            <a:spLocks noChangeArrowheads="1"/>
          </p:cNvSpPr>
          <p:nvPr/>
        </p:nvSpPr>
        <p:spPr bwMode="auto">
          <a:xfrm>
            <a:off x="228600" y="381000"/>
            <a:ext cx="802481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3333FF"/>
                </a:solidFill>
                <a:effectLst/>
                <a:uLnTx/>
                <a:uFillTx/>
                <a:latin typeface="Calibri" panose="020F0502020204030204" pitchFamily="34" charset="0"/>
                <a:ea typeface="+mn-ea"/>
                <a:cs typeface="Arial" panose="020B0604020202020204" pitchFamily="34" charset="0"/>
              </a:rPr>
              <a:t>PROBLEM NO.2:-</a:t>
            </a:r>
            <a:r>
              <a:rPr kumimoji="0" lang="en-US" altLang="en-US" sz="1400" b="0" i="0" u="none" strike="noStrike" kern="1200" cap="none" spc="0" normalizeH="0" baseline="0" noProof="0" dirty="0">
                <a:ln>
                  <a:noFill/>
                </a:ln>
                <a:solidFill>
                  <a:srgbClr val="3333FF"/>
                </a:solidFill>
                <a:effectLst/>
                <a:uLnTx/>
                <a:uFillTx/>
                <a:latin typeface="Calibri" panose="020F0502020204030204" pitchFamily="34" charset="0"/>
                <a:ea typeface="+mn-ea"/>
                <a:cs typeface="Arial" panose="020B0604020202020204" pitchFamily="34" charset="0"/>
              </a:rPr>
              <a:t> </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In a map, a 36 km distance is shown by a line 45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cms</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long. Calculate the R.F. and construct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a plain scale to read kilometers and hectometers, for max. 12 km. Show a distance of 8.3 km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CONSTRUCTION:-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 Calculate R.F.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R.F.= 45 cm/ 36 km = 45/ </a:t>
            </a:r>
            <a:r>
              <a:rPr lang="en-US" altLang="en-US" sz="1400" dirty="0">
                <a:solidFill>
                  <a:prstClr val="black"/>
                </a:solidFill>
              </a:rPr>
              <a:t>(</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36 x 1000 x 100) = 1/ 80,000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Length of scale = R.F.  </a:t>
            </a: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0" u="none" strike="noStrike" kern="1200" cap="none" spc="0" normalizeH="0" baseline="0" noProof="0" dirty="0">
                <a:ln>
                  <a:noFill/>
                </a:ln>
                <a:solidFill>
                  <a:srgbClr val="006600"/>
                </a:solidFill>
                <a:effectLst/>
                <a:uLnTx/>
                <a:uFillTx/>
                <a:latin typeface="Calibri" panose="020F0502020204030204" pitchFamily="34" charset="0"/>
                <a:ea typeface="+mn-ea"/>
                <a:cs typeface="Arial" panose="020B0604020202020204" pitchFamily="34" charset="0"/>
              </a:rPr>
              <a:t>X </a:t>
            </a: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max. distance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1/ 80000   </a:t>
            </a: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X</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12 km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400" noProof="0" dirty="0">
                <a:solidFill>
                  <a:prstClr val="black"/>
                </a:solidFill>
              </a:rPr>
              <a:t>	                  </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15 cm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b) Draw a line 15 cm long and divide it in 12 equal parts. Each part will represent larger division 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 Sub divide the first part which will represent second unit or fraction of first 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 Place ( 0 ) at the end of first unit. Number the units on right side of Zero and subdivisions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on left-hand side of Zero. </a:t>
            </a:r>
            <a:r>
              <a:rPr kumimoji="0" lang="en-US"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Arial" panose="020B0604020202020204" pitchFamily="34" charset="0"/>
              </a:rPr>
              <a:t>Take height of scale 5 to 10 mm for getting a look of 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e) After construction of scale mention it’s RF and name of scale as shown.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f) Show the distance 8.3 km on it as shown.</a:t>
            </a:r>
          </a:p>
        </p:txBody>
      </p:sp>
      <p:grpSp>
        <p:nvGrpSpPr>
          <p:cNvPr id="2" name="Group 12"/>
          <p:cNvGrpSpPr>
            <a:grpSpLocks/>
          </p:cNvGrpSpPr>
          <p:nvPr/>
        </p:nvGrpSpPr>
        <p:grpSpPr bwMode="auto">
          <a:xfrm>
            <a:off x="80963" y="5638800"/>
            <a:ext cx="8869362" cy="452438"/>
            <a:chOff x="51" y="3552"/>
            <a:chExt cx="5732" cy="285"/>
          </a:xfrm>
        </p:grpSpPr>
        <p:sp>
          <p:nvSpPr>
            <p:cNvPr id="11327" name="Text Box 13"/>
            <p:cNvSpPr txBox="1">
              <a:spLocks noChangeArrowheads="1"/>
            </p:cNvSpPr>
            <p:nvPr/>
          </p:nvSpPr>
          <p:spPr bwMode="auto">
            <a:xfrm>
              <a:off x="4877" y="3552"/>
              <a:ext cx="9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KILOMETERS</a:t>
              </a:r>
            </a:p>
          </p:txBody>
        </p:sp>
        <p:sp>
          <p:nvSpPr>
            <p:cNvPr id="11328" name="Text Box 14"/>
            <p:cNvSpPr txBox="1">
              <a:spLocks noChangeArrowheads="1"/>
            </p:cNvSpPr>
            <p:nvPr/>
          </p:nvSpPr>
          <p:spPr bwMode="auto">
            <a:xfrm>
              <a:off x="51" y="3645"/>
              <a:ext cx="10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HECTOMETERS</a:t>
              </a:r>
            </a:p>
          </p:txBody>
        </p:sp>
      </p:grpSp>
      <p:grpSp>
        <p:nvGrpSpPr>
          <p:cNvPr id="3" name="Group 15"/>
          <p:cNvGrpSpPr>
            <a:grpSpLocks/>
          </p:cNvGrpSpPr>
          <p:nvPr/>
        </p:nvGrpSpPr>
        <p:grpSpPr bwMode="auto">
          <a:xfrm>
            <a:off x="1504950" y="4362450"/>
            <a:ext cx="4819650" cy="990600"/>
            <a:chOff x="948" y="2748"/>
            <a:chExt cx="3036" cy="624"/>
          </a:xfrm>
        </p:grpSpPr>
        <p:sp>
          <p:nvSpPr>
            <p:cNvPr id="11325" name="Line 16"/>
            <p:cNvSpPr>
              <a:spLocks noChangeShapeType="1"/>
            </p:cNvSpPr>
            <p:nvPr/>
          </p:nvSpPr>
          <p:spPr bwMode="auto">
            <a:xfrm flipV="1">
              <a:off x="3984" y="2784"/>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26" name="Line 17"/>
            <p:cNvSpPr>
              <a:spLocks noChangeShapeType="1"/>
            </p:cNvSpPr>
            <p:nvPr/>
          </p:nvSpPr>
          <p:spPr bwMode="auto">
            <a:xfrm flipV="1">
              <a:off x="948" y="2748"/>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18"/>
          <p:cNvGrpSpPr>
            <a:grpSpLocks/>
          </p:cNvGrpSpPr>
          <p:nvPr/>
        </p:nvGrpSpPr>
        <p:grpSpPr bwMode="auto">
          <a:xfrm>
            <a:off x="1524000" y="4514850"/>
            <a:ext cx="4800600" cy="307975"/>
            <a:chOff x="960" y="2688"/>
            <a:chExt cx="3024" cy="194"/>
          </a:xfrm>
        </p:grpSpPr>
        <p:sp>
          <p:nvSpPr>
            <p:cNvPr id="11322" name="Line 19"/>
            <p:cNvSpPr>
              <a:spLocks noChangeShapeType="1"/>
            </p:cNvSpPr>
            <p:nvPr/>
          </p:nvSpPr>
          <p:spPr bwMode="auto">
            <a:xfrm>
              <a:off x="2739" y="2777"/>
              <a:ext cx="124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23" name="Line 20"/>
            <p:cNvSpPr>
              <a:spLocks noChangeShapeType="1"/>
            </p:cNvSpPr>
            <p:nvPr/>
          </p:nvSpPr>
          <p:spPr bwMode="auto">
            <a:xfrm flipH="1">
              <a:off x="960" y="2777"/>
              <a:ext cx="11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24" name="Text Box 21"/>
            <p:cNvSpPr txBox="1">
              <a:spLocks noChangeArrowheads="1"/>
            </p:cNvSpPr>
            <p:nvPr/>
          </p:nvSpPr>
          <p:spPr bwMode="auto">
            <a:xfrm>
              <a:off x="2151" y="2688"/>
              <a:ext cx="57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8km  3hm</a:t>
              </a:r>
            </a:p>
          </p:txBody>
        </p:sp>
      </p:grpSp>
      <p:grpSp>
        <p:nvGrpSpPr>
          <p:cNvPr id="5" name="Group 22"/>
          <p:cNvGrpSpPr>
            <a:grpSpLocks/>
          </p:cNvGrpSpPr>
          <p:nvPr/>
        </p:nvGrpSpPr>
        <p:grpSpPr bwMode="auto">
          <a:xfrm>
            <a:off x="2362200" y="5943600"/>
            <a:ext cx="4673600" cy="503238"/>
            <a:chOff x="1488" y="3744"/>
            <a:chExt cx="2944" cy="317"/>
          </a:xfrm>
        </p:grpSpPr>
        <p:sp>
          <p:nvSpPr>
            <p:cNvPr id="11320" name="Text Box 23"/>
            <p:cNvSpPr txBox="1">
              <a:spLocks noChangeArrowheads="1"/>
            </p:cNvSpPr>
            <p:nvPr/>
          </p:nvSpPr>
          <p:spPr bwMode="auto">
            <a:xfrm>
              <a:off x="2448" y="3744"/>
              <a:ext cx="8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R.F. = 1/80,000</a:t>
              </a:r>
            </a:p>
          </p:txBody>
        </p:sp>
        <p:sp>
          <p:nvSpPr>
            <p:cNvPr id="11321" name="Text Box 24"/>
            <p:cNvSpPr txBox="1">
              <a:spLocks noChangeArrowheads="1"/>
            </p:cNvSpPr>
            <p:nvPr/>
          </p:nvSpPr>
          <p:spPr bwMode="auto">
            <a:xfrm>
              <a:off x="1488" y="3888"/>
              <a:ext cx="29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PLANE SCALE SHOWING KILOMETERS AND HECTOMETERS</a:t>
              </a:r>
            </a:p>
          </p:txBody>
        </p:sp>
      </p:grpSp>
      <p:sp>
        <p:nvSpPr>
          <p:cNvPr id="32793" name="Line 25"/>
          <p:cNvSpPr>
            <a:spLocks noChangeShapeType="1"/>
          </p:cNvSpPr>
          <p:nvPr/>
        </p:nvSpPr>
        <p:spPr bwMode="auto">
          <a:xfrm>
            <a:off x="1096963" y="5483225"/>
            <a:ext cx="7000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794" name="Line 26"/>
          <p:cNvSpPr>
            <a:spLocks noChangeShapeType="1"/>
          </p:cNvSpPr>
          <p:nvPr/>
        </p:nvSpPr>
        <p:spPr bwMode="auto">
          <a:xfrm>
            <a:off x="1096963"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27"/>
          <p:cNvGrpSpPr>
            <a:grpSpLocks/>
          </p:cNvGrpSpPr>
          <p:nvPr/>
        </p:nvGrpSpPr>
        <p:grpSpPr bwMode="auto">
          <a:xfrm>
            <a:off x="1155700" y="5283200"/>
            <a:ext cx="525463" cy="200025"/>
            <a:chOff x="523" y="2256"/>
            <a:chExt cx="331" cy="126"/>
          </a:xfrm>
        </p:grpSpPr>
        <p:sp>
          <p:nvSpPr>
            <p:cNvPr id="11309" name="Line 28"/>
            <p:cNvSpPr>
              <a:spLocks noChangeShapeType="1"/>
            </p:cNvSpPr>
            <p:nvPr/>
          </p:nvSpPr>
          <p:spPr bwMode="auto">
            <a:xfrm flipH="1">
              <a:off x="670" y="2256"/>
              <a:ext cx="2" cy="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310" name="Group 29"/>
            <p:cNvGrpSpPr>
              <a:grpSpLocks/>
            </p:cNvGrpSpPr>
            <p:nvPr/>
          </p:nvGrpSpPr>
          <p:grpSpPr bwMode="auto">
            <a:xfrm>
              <a:off x="523" y="2304"/>
              <a:ext cx="331" cy="78"/>
              <a:chOff x="523" y="2282"/>
              <a:chExt cx="331" cy="100"/>
            </a:xfrm>
          </p:grpSpPr>
          <p:sp>
            <p:nvSpPr>
              <p:cNvPr id="11311" name="Line 30"/>
              <p:cNvSpPr>
                <a:spLocks noChangeShapeType="1"/>
              </p:cNvSpPr>
              <p:nvPr/>
            </p:nvSpPr>
            <p:spPr bwMode="auto">
              <a:xfrm>
                <a:off x="523"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2" name="Line 31"/>
              <p:cNvSpPr>
                <a:spLocks noChangeShapeType="1"/>
              </p:cNvSpPr>
              <p:nvPr/>
            </p:nvSpPr>
            <p:spPr bwMode="auto">
              <a:xfrm>
                <a:off x="560"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3" name="Line 32"/>
              <p:cNvSpPr>
                <a:spLocks noChangeShapeType="1"/>
              </p:cNvSpPr>
              <p:nvPr/>
            </p:nvSpPr>
            <p:spPr bwMode="auto">
              <a:xfrm>
                <a:off x="597"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4" name="Line 33"/>
              <p:cNvSpPr>
                <a:spLocks noChangeShapeType="1"/>
              </p:cNvSpPr>
              <p:nvPr/>
            </p:nvSpPr>
            <p:spPr bwMode="auto">
              <a:xfrm>
                <a:off x="633"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5" name="Line 34"/>
              <p:cNvSpPr>
                <a:spLocks noChangeShapeType="1"/>
              </p:cNvSpPr>
              <p:nvPr/>
            </p:nvSpPr>
            <p:spPr bwMode="auto">
              <a:xfrm>
                <a:off x="707"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6" name="Line 35"/>
              <p:cNvSpPr>
                <a:spLocks noChangeShapeType="1"/>
              </p:cNvSpPr>
              <p:nvPr/>
            </p:nvSpPr>
            <p:spPr bwMode="auto">
              <a:xfrm>
                <a:off x="744"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7" name="Line 36"/>
              <p:cNvSpPr>
                <a:spLocks noChangeShapeType="1"/>
              </p:cNvSpPr>
              <p:nvPr/>
            </p:nvSpPr>
            <p:spPr bwMode="auto">
              <a:xfrm>
                <a:off x="780"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8" name="Line 37"/>
              <p:cNvSpPr>
                <a:spLocks noChangeShapeType="1"/>
              </p:cNvSpPr>
              <p:nvPr/>
            </p:nvSpPr>
            <p:spPr bwMode="auto">
              <a:xfrm>
                <a:off x="818"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319" name="Line 38"/>
              <p:cNvSpPr>
                <a:spLocks noChangeShapeType="1"/>
              </p:cNvSpPr>
              <p:nvPr/>
            </p:nvSpPr>
            <p:spPr bwMode="auto">
              <a:xfrm>
                <a:off x="854" y="2282"/>
                <a:ext cx="0" cy="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32807" name="Line 39"/>
          <p:cNvSpPr>
            <a:spLocks noChangeShapeType="1"/>
          </p:cNvSpPr>
          <p:nvPr/>
        </p:nvSpPr>
        <p:spPr bwMode="auto">
          <a:xfrm>
            <a:off x="1681163"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08" name="Line 40"/>
          <p:cNvSpPr>
            <a:spLocks noChangeShapeType="1"/>
          </p:cNvSpPr>
          <p:nvPr/>
        </p:nvSpPr>
        <p:spPr bwMode="auto">
          <a:xfrm>
            <a:off x="2265363"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09" name="Line 41"/>
          <p:cNvSpPr>
            <a:spLocks noChangeShapeType="1"/>
          </p:cNvSpPr>
          <p:nvPr/>
        </p:nvSpPr>
        <p:spPr bwMode="auto">
          <a:xfrm>
            <a:off x="2847975"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0" name="Line 42"/>
          <p:cNvSpPr>
            <a:spLocks noChangeShapeType="1"/>
          </p:cNvSpPr>
          <p:nvPr/>
        </p:nvSpPr>
        <p:spPr bwMode="auto">
          <a:xfrm>
            <a:off x="3430588"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1" name="Line 43"/>
          <p:cNvSpPr>
            <a:spLocks noChangeShapeType="1"/>
          </p:cNvSpPr>
          <p:nvPr/>
        </p:nvSpPr>
        <p:spPr bwMode="auto">
          <a:xfrm>
            <a:off x="3429000"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2" name="Line 44"/>
          <p:cNvSpPr>
            <a:spLocks noChangeShapeType="1"/>
          </p:cNvSpPr>
          <p:nvPr/>
        </p:nvSpPr>
        <p:spPr bwMode="auto">
          <a:xfrm>
            <a:off x="4013200"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3" name="Line 45"/>
          <p:cNvSpPr>
            <a:spLocks noChangeShapeType="1"/>
          </p:cNvSpPr>
          <p:nvPr/>
        </p:nvSpPr>
        <p:spPr bwMode="auto">
          <a:xfrm>
            <a:off x="4597400" y="5165725"/>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4" name="Line 46"/>
          <p:cNvSpPr>
            <a:spLocks noChangeShapeType="1"/>
          </p:cNvSpPr>
          <p:nvPr/>
        </p:nvSpPr>
        <p:spPr bwMode="auto">
          <a:xfrm>
            <a:off x="5157788"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5" name="Line 47"/>
          <p:cNvSpPr>
            <a:spLocks noChangeShapeType="1"/>
          </p:cNvSpPr>
          <p:nvPr/>
        </p:nvSpPr>
        <p:spPr bwMode="auto">
          <a:xfrm>
            <a:off x="5741988"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6" name="Line 48"/>
          <p:cNvSpPr>
            <a:spLocks noChangeShapeType="1"/>
          </p:cNvSpPr>
          <p:nvPr/>
        </p:nvSpPr>
        <p:spPr bwMode="auto">
          <a:xfrm>
            <a:off x="6324600"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7" name="Line 49"/>
          <p:cNvSpPr>
            <a:spLocks noChangeShapeType="1"/>
          </p:cNvSpPr>
          <p:nvPr/>
        </p:nvSpPr>
        <p:spPr bwMode="auto">
          <a:xfrm>
            <a:off x="6907213"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8" name="Line 50"/>
          <p:cNvSpPr>
            <a:spLocks noChangeShapeType="1"/>
          </p:cNvSpPr>
          <p:nvPr/>
        </p:nvSpPr>
        <p:spPr bwMode="auto">
          <a:xfrm>
            <a:off x="6905625"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19" name="Line 51"/>
          <p:cNvSpPr>
            <a:spLocks noChangeShapeType="1"/>
          </p:cNvSpPr>
          <p:nvPr/>
        </p:nvSpPr>
        <p:spPr bwMode="auto">
          <a:xfrm>
            <a:off x="7489825"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2820" name="Line 52"/>
          <p:cNvSpPr>
            <a:spLocks noChangeShapeType="1"/>
          </p:cNvSpPr>
          <p:nvPr/>
        </p:nvSpPr>
        <p:spPr bwMode="auto">
          <a:xfrm>
            <a:off x="8074025" y="5168900"/>
            <a:ext cx="0" cy="317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53"/>
          <p:cNvGrpSpPr>
            <a:grpSpLocks/>
          </p:cNvGrpSpPr>
          <p:nvPr/>
        </p:nvGrpSpPr>
        <p:grpSpPr bwMode="auto">
          <a:xfrm>
            <a:off x="1552575" y="5449888"/>
            <a:ext cx="6694488" cy="328612"/>
            <a:chOff x="969" y="3424"/>
            <a:chExt cx="4217" cy="207"/>
          </a:xfrm>
        </p:grpSpPr>
        <p:sp>
          <p:nvSpPr>
            <p:cNvPr id="11297" name="Text Box 54"/>
            <p:cNvSpPr txBox="1">
              <a:spLocks noChangeArrowheads="1"/>
            </p:cNvSpPr>
            <p:nvPr/>
          </p:nvSpPr>
          <p:spPr bwMode="auto">
            <a:xfrm>
              <a:off x="969" y="3439"/>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11298" name="Text Box 55"/>
            <p:cNvSpPr txBox="1">
              <a:spLocks noChangeArrowheads="1"/>
            </p:cNvSpPr>
            <p:nvPr/>
          </p:nvSpPr>
          <p:spPr bwMode="auto">
            <a:xfrm>
              <a:off x="1344" y="342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11299" name="Text Box 56"/>
            <p:cNvSpPr txBox="1">
              <a:spLocks noChangeArrowheads="1"/>
            </p:cNvSpPr>
            <p:nvPr/>
          </p:nvSpPr>
          <p:spPr bwMode="auto">
            <a:xfrm>
              <a:off x="1674" y="3436"/>
              <a:ext cx="2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2</a:t>
              </a:r>
            </a:p>
          </p:txBody>
        </p:sp>
        <p:sp>
          <p:nvSpPr>
            <p:cNvPr id="11300" name="Text Box 57"/>
            <p:cNvSpPr txBox="1">
              <a:spLocks noChangeArrowheads="1"/>
            </p:cNvSpPr>
            <p:nvPr/>
          </p:nvSpPr>
          <p:spPr bwMode="auto">
            <a:xfrm>
              <a:off x="2046" y="3430"/>
              <a:ext cx="2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3</a:t>
              </a:r>
            </a:p>
          </p:txBody>
        </p:sp>
        <p:sp>
          <p:nvSpPr>
            <p:cNvPr id="11301" name="Text Box 58"/>
            <p:cNvSpPr txBox="1">
              <a:spLocks noChangeArrowheads="1"/>
            </p:cNvSpPr>
            <p:nvPr/>
          </p:nvSpPr>
          <p:spPr bwMode="auto">
            <a:xfrm>
              <a:off x="2370" y="343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4</a:t>
              </a:r>
            </a:p>
          </p:txBody>
        </p:sp>
        <p:sp>
          <p:nvSpPr>
            <p:cNvPr id="11302" name="Text Box 59"/>
            <p:cNvSpPr txBox="1">
              <a:spLocks noChangeArrowheads="1"/>
            </p:cNvSpPr>
            <p:nvPr/>
          </p:nvSpPr>
          <p:spPr bwMode="auto">
            <a:xfrm>
              <a:off x="2736" y="3436"/>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5</a:t>
              </a:r>
            </a:p>
          </p:txBody>
        </p:sp>
        <p:sp>
          <p:nvSpPr>
            <p:cNvPr id="11303" name="Text Box 60"/>
            <p:cNvSpPr txBox="1">
              <a:spLocks noChangeArrowheads="1"/>
            </p:cNvSpPr>
            <p:nvPr/>
          </p:nvSpPr>
          <p:spPr bwMode="auto">
            <a:xfrm>
              <a:off x="3090" y="343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6</a:t>
              </a:r>
            </a:p>
          </p:txBody>
        </p:sp>
        <p:sp>
          <p:nvSpPr>
            <p:cNvPr id="11304" name="Text Box 61"/>
            <p:cNvSpPr txBox="1">
              <a:spLocks noChangeArrowheads="1"/>
            </p:cNvSpPr>
            <p:nvPr/>
          </p:nvSpPr>
          <p:spPr bwMode="auto">
            <a:xfrm>
              <a:off x="3444" y="3436"/>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7</a:t>
              </a:r>
            </a:p>
          </p:txBody>
        </p:sp>
        <p:sp>
          <p:nvSpPr>
            <p:cNvPr id="11305" name="Text Box 62"/>
            <p:cNvSpPr txBox="1">
              <a:spLocks noChangeArrowheads="1"/>
            </p:cNvSpPr>
            <p:nvPr/>
          </p:nvSpPr>
          <p:spPr bwMode="auto">
            <a:xfrm>
              <a:off x="3816" y="343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8</a:t>
              </a:r>
            </a:p>
          </p:txBody>
        </p:sp>
        <p:sp>
          <p:nvSpPr>
            <p:cNvPr id="11306" name="Text Box 63"/>
            <p:cNvSpPr txBox="1">
              <a:spLocks noChangeArrowheads="1"/>
            </p:cNvSpPr>
            <p:nvPr/>
          </p:nvSpPr>
          <p:spPr bwMode="auto">
            <a:xfrm>
              <a:off x="4200" y="3436"/>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9</a:t>
              </a:r>
            </a:p>
          </p:txBody>
        </p:sp>
        <p:sp>
          <p:nvSpPr>
            <p:cNvPr id="11307" name="Text Box 64"/>
            <p:cNvSpPr txBox="1">
              <a:spLocks noChangeArrowheads="1"/>
            </p:cNvSpPr>
            <p:nvPr/>
          </p:nvSpPr>
          <p:spPr bwMode="auto">
            <a:xfrm>
              <a:off x="4524" y="3424"/>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10</a:t>
              </a:r>
            </a:p>
          </p:txBody>
        </p:sp>
        <p:sp>
          <p:nvSpPr>
            <p:cNvPr id="11308" name="Text Box 65"/>
            <p:cNvSpPr txBox="1">
              <a:spLocks noChangeArrowheads="1"/>
            </p:cNvSpPr>
            <p:nvPr/>
          </p:nvSpPr>
          <p:spPr bwMode="auto">
            <a:xfrm>
              <a:off x="4902" y="3424"/>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11</a:t>
              </a:r>
            </a:p>
          </p:txBody>
        </p:sp>
      </p:grpSp>
      <p:grpSp>
        <p:nvGrpSpPr>
          <p:cNvPr id="9" name="Group 66"/>
          <p:cNvGrpSpPr>
            <a:grpSpLocks/>
          </p:cNvGrpSpPr>
          <p:nvPr/>
        </p:nvGrpSpPr>
        <p:grpSpPr bwMode="auto">
          <a:xfrm>
            <a:off x="838200" y="5435600"/>
            <a:ext cx="701675" cy="304800"/>
            <a:chOff x="528" y="3424"/>
            <a:chExt cx="442" cy="192"/>
          </a:xfrm>
        </p:grpSpPr>
        <p:sp>
          <p:nvSpPr>
            <p:cNvPr id="11295" name="Text Box 67"/>
            <p:cNvSpPr txBox="1">
              <a:spLocks noChangeArrowheads="1"/>
            </p:cNvSpPr>
            <p:nvPr/>
          </p:nvSpPr>
          <p:spPr bwMode="auto">
            <a:xfrm>
              <a:off x="528" y="342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p:txBody>
        </p:sp>
        <p:sp>
          <p:nvSpPr>
            <p:cNvPr id="11296" name="Text Box 68"/>
            <p:cNvSpPr txBox="1">
              <a:spLocks noChangeArrowheads="1"/>
            </p:cNvSpPr>
            <p:nvPr/>
          </p:nvSpPr>
          <p:spPr bwMode="auto">
            <a:xfrm>
              <a:off x="806" y="3431"/>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grpSp>
      <p:grpSp>
        <p:nvGrpSpPr>
          <p:cNvPr id="11292" name="Group 69"/>
          <p:cNvGrpSpPr>
            <a:grpSpLocks/>
          </p:cNvGrpSpPr>
          <p:nvPr/>
        </p:nvGrpSpPr>
        <p:grpSpPr bwMode="auto">
          <a:xfrm>
            <a:off x="6515100" y="971550"/>
            <a:ext cx="2209800" cy="1066800"/>
            <a:chOff x="4104" y="672"/>
            <a:chExt cx="1392" cy="672"/>
          </a:xfrm>
        </p:grpSpPr>
        <p:sp>
          <p:nvSpPr>
            <p:cNvPr id="11293" name="Oval 70"/>
            <p:cNvSpPr>
              <a:spLocks noChangeArrowheads="1"/>
            </p:cNvSpPr>
            <p:nvPr/>
          </p:nvSpPr>
          <p:spPr bwMode="auto">
            <a:xfrm>
              <a:off x="4104" y="672"/>
              <a:ext cx="1392" cy="672"/>
            </a:xfrm>
            <a:prstGeom prst="ellipse">
              <a:avLst/>
            </a:prstGeom>
            <a:solidFill>
              <a:srgbClr val="FFFF99"/>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1294" name="Text Box 71"/>
            <p:cNvSpPr txBox="1">
              <a:spLocks noChangeArrowheads="1"/>
            </p:cNvSpPr>
            <p:nvPr/>
          </p:nvSpPr>
          <p:spPr bwMode="auto">
            <a:xfrm>
              <a:off x="4128" y="870"/>
              <a:ext cx="13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C0504D"/>
                  </a:solidFill>
                  <a:effectLst/>
                  <a:uLnTx/>
                  <a:uFillTx/>
                  <a:latin typeface="Arial Black" panose="020B0A04020102020204" pitchFamily="34" charset="0"/>
                  <a:ea typeface="+mn-ea"/>
                  <a:cs typeface="Arial" panose="020B0604020202020204" pitchFamily="34" charset="0"/>
                </a:rPr>
                <a:t>PLAIN SCALE </a:t>
              </a:r>
            </a:p>
          </p:txBody>
        </p:sp>
      </p:grpSp>
      <p:sp>
        <p:nvSpPr>
          <p:cNvPr id="11" name="Date Placeholder 10"/>
          <p:cNvSpPr>
            <a:spLocks noGrp="1"/>
          </p:cNvSpPr>
          <p:nvPr>
            <p:ph type="dt" sz="half" idx="10"/>
          </p:nvPr>
        </p:nvSpPr>
        <p:spPr/>
        <p:txBody>
          <a:bodyPr/>
          <a:lstStyle/>
          <a:p>
            <a:pPr lvl="0"/>
            <a:fld id="{B98D43F4-2557-462B-A459-52F80E7E8B11}" type="datetime3">
              <a:rPr lang="en-US" noProof="0" smtClean="0"/>
              <a:pPr lvl="0"/>
              <a:t>10 September 2019</a:t>
            </a:fld>
            <a:endParaRPr lang="en-US" noProof="0"/>
          </a:p>
        </p:txBody>
      </p:sp>
      <p:sp>
        <p:nvSpPr>
          <p:cNvPr id="12" name="Footer Placeholder 11"/>
          <p:cNvSpPr>
            <a:spLocks noGrp="1"/>
          </p:cNvSpPr>
          <p:nvPr>
            <p:ph type="ftr" sz="quarter" idx="11"/>
          </p:nvPr>
        </p:nvSpPr>
        <p:spPr/>
        <p:txBody>
          <a:bodyPr/>
          <a:lstStyle/>
          <a:p>
            <a:pPr lvl="0"/>
            <a:r>
              <a:rPr lang="en-US" noProof="0"/>
              <a:t>CE101 Lec1: Introduction and Basics</a:t>
            </a:r>
            <a:endParaRPr lang="en-US" noProof="0" dirty="0"/>
          </a:p>
        </p:txBody>
      </p:sp>
      <p:sp>
        <p:nvSpPr>
          <p:cNvPr id="13" name="Slide Number Placeholder 12"/>
          <p:cNvSpPr>
            <a:spLocks noGrp="1"/>
          </p:cNvSpPr>
          <p:nvPr>
            <p:ph type="sldNum" sz="quarter" idx="12"/>
          </p:nvPr>
        </p:nvSpPr>
        <p:spPr/>
        <p:txBody>
          <a:bodyPr/>
          <a:lstStyle/>
          <a:p>
            <a:pPr lvl="0"/>
            <a:fld id="{6C5C84A4-FEF8-4FB1-9663-19AD76B6A1D4}" type="slidenum">
              <a:rPr lang="en-US" noProof="0" smtClean="0"/>
              <a:pPr lvl="0"/>
              <a:t>26</a:t>
            </a:fld>
            <a:endParaRPr lang="en-US" noProof="0"/>
          </a:p>
        </p:txBody>
      </p:sp>
    </p:spTree>
    <p:extLst>
      <p:ext uri="{BB962C8B-B14F-4D97-AF65-F5344CB8AC3E}">
        <p14:creationId xmlns:p14="http://schemas.microsoft.com/office/powerpoint/2010/main" val="3599537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32793"/>
                                        </p:tgtEl>
                                        <p:attrNameLst>
                                          <p:attrName>style.visibility</p:attrName>
                                        </p:attrNameLst>
                                      </p:cBhvr>
                                      <p:to>
                                        <p:strVal val="visible"/>
                                      </p:to>
                                    </p:set>
                                    <p:anim calcmode="lin" valueType="num">
                                      <p:cBhvr>
                                        <p:cTn id="7" dur="500" fill="hold"/>
                                        <p:tgtEl>
                                          <p:spTgt spid="32793"/>
                                        </p:tgtEl>
                                        <p:attrNameLst>
                                          <p:attrName>ppt_x</p:attrName>
                                        </p:attrNameLst>
                                      </p:cBhvr>
                                      <p:tavLst>
                                        <p:tav tm="0">
                                          <p:val>
                                            <p:strVal val="#ppt_x-#ppt_w/2"/>
                                          </p:val>
                                        </p:tav>
                                        <p:tav tm="100000">
                                          <p:val>
                                            <p:strVal val="#ppt_x"/>
                                          </p:val>
                                        </p:tav>
                                      </p:tavLst>
                                    </p:anim>
                                    <p:anim calcmode="lin" valueType="num">
                                      <p:cBhvr>
                                        <p:cTn id="8" dur="500" fill="hold"/>
                                        <p:tgtEl>
                                          <p:spTgt spid="32793"/>
                                        </p:tgtEl>
                                        <p:attrNameLst>
                                          <p:attrName>ppt_y</p:attrName>
                                        </p:attrNameLst>
                                      </p:cBhvr>
                                      <p:tavLst>
                                        <p:tav tm="0">
                                          <p:val>
                                            <p:strVal val="#ppt_y"/>
                                          </p:val>
                                        </p:tav>
                                        <p:tav tm="100000">
                                          <p:val>
                                            <p:strVal val="#ppt_y"/>
                                          </p:val>
                                        </p:tav>
                                      </p:tavLst>
                                    </p:anim>
                                    <p:anim calcmode="lin" valueType="num">
                                      <p:cBhvr>
                                        <p:cTn id="9" dur="500" fill="hold"/>
                                        <p:tgtEl>
                                          <p:spTgt spid="32793"/>
                                        </p:tgtEl>
                                        <p:attrNameLst>
                                          <p:attrName>ppt_w</p:attrName>
                                        </p:attrNameLst>
                                      </p:cBhvr>
                                      <p:tavLst>
                                        <p:tav tm="0">
                                          <p:val>
                                            <p:fltVal val="0"/>
                                          </p:val>
                                        </p:tav>
                                        <p:tav tm="100000">
                                          <p:val>
                                            <p:strVal val="#ppt_w"/>
                                          </p:val>
                                        </p:tav>
                                      </p:tavLst>
                                    </p:anim>
                                    <p:anim calcmode="lin" valueType="num">
                                      <p:cBhvr>
                                        <p:cTn id="10" dur="500" fill="hold"/>
                                        <p:tgtEl>
                                          <p:spTgt spid="32793"/>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4" fill="hold" nodeType="clickEffect">
                                  <p:stCondLst>
                                    <p:cond delay="0"/>
                                  </p:stCondLst>
                                  <p:childTnLst>
                                    <p:set>
                                      <p:cBhvr>
                                        <p:cTn id="14" dur="1" fill="hold">
                                          <p:stCondLst>
                                            <p:cond delay="0"/>
                                          </p:stCondLst>
                                        </p:cTn>
                                        <p:tgtEl>
                                          <p:spTgt spid="32794"/>
                                        </p:tgtEl>
                                        <p:attrNameLst>
                                          <p:attrName>style.visibility</p:attrName>
                                        </p:attrNameLst>
                                      </p:cBhvr>
                                      <p:to>
                                        <p:strVal val="visible"/>
                                      </p:to>
                                    </p:set>
                                    <p:anim calcmode="lin" valueType="num">
                                      <p:cBhvr>
                                        <p:cTn id="15" dur="500" fill="hold"/>
                                        <p:tgtEl>
                                          <p:spTgt spid="32794"/>
                                        </p:tgtEl>
                                        <p:attrNameLst>
                                          <p:attrName>ppt_x</p:attrName>
                                        </p:attrNameLst>
                                      </p:cBhvr>
                                      <p:tavLst>
                                        <p:tav tm="0">
                                          <p:val>
                                            <p:strVal val="#ppt_x"/>
                                          </p:val>
                                        </p:tav>
                                        <p:tav tm="100000">
                                          <p:val>
                                            <p:strVal val="#ppt_x"/>
                                          </p:val>
                                        </p:tav>
                                      </p:tavLst>
                                    </p:anim>
                                    <p:anim calcmode="lin" valueType="num">
                                      <p:cBhvr>
                                        <p:cTn id="16" dur="500" fill="hold"/>
                                        <p:tgtEl>
                                          <p:spTgt spid="32794"/>
                                        </p:tgtEl>
                                        <p:attrNameLst>
                                          <p:attrName>ppt_y</p:attrName>
                                        </p:attrNameLst>
                                      </p:cBhvr>
                                      <p:tavLst>
                                        <p:tav tm="0">
                                          <p:val>
                                            <p:strVal val="#ppt_y+#ppt_h/2"/>
                                          </p:val>
                                        </p:tav>
                                        <p:tav tm="100000">
                                          <p:val>
                                            <p:strVal val="#ppt_y"/>
                                          </p:val>
                                        </p:tav>
                                      </p:tavLst>
                                    </p:anim>
                                    <p:anim calcmode="lin" valueType="num">
                                      <p:cBhvr>
                                        <p:cTn id="17" dur="500" fill="hold"/>
                                        <p:tgtEl>
                                          <p:spTgt spid="32794"/>
                                        </p:tgtEl>
                                        <p:attrNameLst>
                                          <p:attrName>ppt_w</p:attrName>
                                        </p:attrNameLst>
                                      </p:cBhvr>
                                      <p:tavLst>
                                        <p:tav tm="0">
                                          <p:val>
                                            <p:strVal val="#ppt_w"/>
                                          </p:val>
                                        </p:tav>
                                        <p:tav tm="100000">
                                          <p:val>
                                            <p:strVal val="#ppt_w"/>
                                          </p:val>
                                        </p:tav>
                                      </p:tavLst>
                                    </p:anim>
                                    <p:anim calcmode="lin" valueType="num">
                                      <p:cBhvr>
                                        <p:cTn id="18" dur="500" fill="hold"/>
                                        <p:tgtEl>
                                          <p:spTgt spid="32794"/>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4" fill="hold" nodeType="clickEffect">
                                  <p:stCondLst>
                                    <p:cond delay="0"/>
                                  </p:stCondLst>
                                  <p:childTnLst>
                                    <p:set>
                                      <p:cBhvr>
                                        <p:cTn id="22" dur="1" fill="hold">
                                          <p:stCondLst>
                                            <p:cond delay="0"/>
                                          </p:stCondLst>
                                        </p:cTn>
                                        <p:tgtEl>
                                          <p:spTgt spid="32807"/>
                                        </p:tgtEl>
                                        <p:attrNameLst>
                                          <p:attrName>style.visibility</p:attrName>
                                        </p:attrNameLst>
                                      </p:cBhvr>
                                      <p:to>
                                        <p:strVal val="visible"/>
                                      </p:to>
                                    </p:set>
                                    <p:anim calcmode="lin" valueType="num">
                                      <p:cBhvr>
                                        <p:cTn id="23" dur="500" fill="hold"/>
                                        <p:tgtEl>
                                          <p:spTgt spid="32807"/>
                                        </p:tgtEl>
                                        <p:attrNameLst>
                                          <p:attrName>ppt_x</p:attrName>
                                        </p:attrNameLst>
                                      </p:cBhvr>
                                      <p:tavLst>
                                        <p:tav tm="0">
                                          <p:val>
                                            <p:strVal val="#ppt_x"/>
                                          </p:val>
                                        </p:tav>
                                        <p:tav tm="100000">
                                          <p:val>
                                            <p:strVal val="#ppt_x"/>
                                          </p:val>
                                        </p:tav>
                                      </p:tavLst>
                                    </p:anim>
                                    <p:anim calcmode="lin" valueType="num">
                                      <p:cBhvr>
                                        <p:cTn id="24" dur="500" fill="hold"/>
                                        <p:tgtEl>
                                          <p:spTgt spid="32807"/>
                                        </p:tgtEl>
                                        <p:attrNameLst>
                                          <p:attrName>ppt_y</p:attrName>
                                        </p:attrNameLst>
                                      </p:cBhvr>
                                      <p:tavLst>
                                        <p:tav tm="0">
                                          <p:val>
                                            <p:strVal val="#ppt_y+#ppt_h/2"/>
                                          </p:val>
                                        </p:tav>
                                        <p:tav tm="100000">
                                          <p:val>
                                            <p:strVal val="#ppt_y"/>
                                          </p:val>
                                        </p:tav>
                                      </p:tavLst>
                                    </p:anim>
                                    <p:anim calcmode="lin" valueType="num">
                                      <p:cBhvr>
                                        <p:cTn id="25" dur="500" fill="hold"/>
                                        <p:tgtEl>
                                          <p:spTgt spid="32807"/>
                                        </p:tgtEl>
                                        <p:attrNameLst>
                                          <p:attrName>ppt_w</p:attrName>
                                        </p:attrNameLst>
                                      </p:cBhvr>
                                      <p:tavLst>
                                        <p:tav tm="0">
                                          <p:val>
                                            <p:strVal val="#ppt_w"/>
                                          </p:val>
                                        </p:tav>
                                        <p:tav tm="100000">
                                          <p:val>
                                            <p:strVal val="#ppt_w"/>
                                          </p:val>
                                        </p:tav>
                                      </p:tavLst>
                                    </p:anim>
                                    <p:anim calcmode="lin" valueType="num">
                                      <p:cBhvr>
                                        <p:cTn id="26" dur="500" fill="hold"/>
                                        <p:tgtEl>
                                          <p:spTgt spid="32807"/>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4" fill="hold" nodeType="clickEffect">
                                  <p:stCondLst>
                                    <p:cond delay="0"/>
                                  </p:stCondLst>
                                  <p:childTnLst>
                                    <p:set>
                                      <p:cBhvr>
                                        <p:cTn id="30" dur="1" fill="hold">
                                          <p:stCondLst>
                                            <p:cond delay="0"/>
                                          </p:stCondLst>
                                        </p:cTn>
                                        <p:tgtEl>
                                          <p:spTgt spid="32808"/>
                                        </p:tgtEl>
                                        <p:attrNameLst>
                                          <p:attrName>style.visibility</p:attrName>
                                        </p:attrNameLst>
                                      </p:cBhvr>
                                      <p:to>
                                        <p:strVal val="visible"/>
                                      </p:to>
                                    </p:set>
                                    <p:anim calcmode="lin" valueType="num">
                                      <p:cBhvr>
                                        <p:cTn id="31" dur="500" fill="hold"/>
                                        <p:tgtEl>
                                          <p:spTgt spid="32808"/>
                                        </p:tgtEl>
                                        <p:attrNameLst>
                                          <p:attrName>ppt_x</p:attrName>
                                        </p:attrNameLst>
                                      </p:cBhvr>
                                      <p:tavLst>
                                        <p:tav tm="0">
                                          <p:val>
                                            <p:strVal val="#ppt_x"/>
                                          </p:val>
                                        </p:tav>
                                        <p:tav tm="100000">
                                          <p:val>
                                            <p:strVal val="#ppt_x"/>
                                          </p:val>
                                        </p:tav>
                                      </p:tavLst>
                                    </p:anim>
                                    <p:anim calcmode="lin" valueType="num">
                                      <p:cBhvr>
                                        <p:cTn id="32" dur="500" fill="hold"/>
                                        <p:tgtEl>
                                          <p:spTgt spid="32808"/>
                                        </p:tgtEl>
                                        <p:attrNameLst>
                                          <p:attrName>ppt_y</p:attrName>
                                        </p:attrNameLst>
                                      </p:cBhvr>
                                      <p:tavLst>
                                        <p:tav tm="0">
                                          <p:val>
                                            <p:strVal val="#ppt_y+#ppt_h/2"/>
                                          </p:val>
                                        </p:tav>
                                        <p:tav tm="100000">
                                          <p:val>
                                            <p:strVal val="#ppt_y"/>
                                          </p:val>
                                        </p:tav>
                                      </p:tavLst>
                                    </p:anim>
                                    <p:anim calcmode="lin" valueType="num">
                                      <p:cBhvr>
                                        <p:cTn id="33" dur="500" fill="hold"/>
                                        <p:tgtEl>
                                          <p:spTgt spid="32808"/>
                                        </p:tgtEl>
                                        <p:attrNameLst>
                                          <p:attrName>ppt_w</p:attrName>
                                        </p:attrNameLst>
                                      </p:cBhvr>
                                      <p:tavLst>
                                        <p:tav tm="0">
                                          <p:val>
                                            <p:strVal val="#ppt_w"/>
                                          </p:val>
                                        </p:tav>
                                        <p:tav tm="100000">
                                          <p:val>
                                            <p:strVal val="#ppt_w"/>
                                          </p:val>
                                        </p:tav>
                                      </p:tavLst>
                                    </p:anim>
                                    <p:anim calcmode="lin" valueType="num">
                                      <p:cBhvr>
                                        <p:cTn id="34" dur="500" fill="hold"/>
                                        <p:tgtEl>
                                          <p:spTgt spid="32808"/>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4" fill="hold" nodeType="clickEffect">
                                  <p:stCondLst>
                                    <p:cond delay="0"/>
                                  </p:stCondLst>
                                  <p:childTnLst>
                                    <p:set>
                                      <p:cBhvr>
                                        <p:cTn id="38" dur="1" fill="hold">
                                          <p:stCondLst>
                                            <p:cond delay="0"/>
                                          </p:stCondLst>
                                        </p:cTn>
                                        <p:tgtEl>
                                          <p:spTgt spid="32809"/>
                                        </p:tgtEl>
                                        <p:attrNameLst>
                                          <p:attrName>style.visibility</p:attrName>
                                        </p:attrNameLst>
                                      </p:cBhvr>
                                      <p:to>
                                        <p:strVal val="visible"/>
                                      </p:to>
                                    </p:set>
                                    <p:anim calcmode="lin" valueType="num">
                                      <p:cBhvr>
                                        <p:cTn id="39" dur="500" fill="hold"/>
                                        <p:tgtEl>
                                          <p:spTgt spid="32809"/>
                                        </p:tgtEl>
                                        <p:attrNameLst>
                                          <p:attrName>ppt_x</p:attrName>
                                        </p:attrNameLst>
                                      </p:cBhvr>
                                      <p:tavLst>
                                        <p:tav tm="0">
                                          <p:val>
                                            <p:strVal val="#ppt_x"/>
                                          </p:val>
                                        </p:tav>
                                        <p:tav tm="100000">
                                          <p:val>
                                            <p:strVal val="#ppt_x"/>
                                          </p:val>
                                        </p:tav>
                                      </p:tavLst>
                                    </p:anim>
                                    <p:anim calcmode="lin" valueType="num">
                                      <p:cBhvr>
                                        <p:cTn id="40" dur="500" fill="hold"/>
                                        <p:tgtEl>
                                          <p:spTgt spid="32809"/>
                                        </p:tgtEl>
                                        <p:attrNameLst>
                                          <p:attrName>ppt_y</p:attrName>
                                        </p:attrNameLst>
                                      </p:cBhvr>
                                      <p:tavLst>
                                        <p:tav tm="0">
                                          <p:val>
                                            <p:strVal val="#ppt_y+#ppt_h/2"/>
                                          </p:val>
                                        </p:tav>
                                        <p:tav tm="100000">
                                          <p:val>
                                            <p:strVal val="#ppt_y"/>
                                          </p:val>
                                        </p:tav>
                                      </p:tavLst>
                                    </p:anim>
                                    <p:anim calcmode="lin" valueType="num">
                                      <p:cBhvr>
                                        <p:cTn id="41" dur="500" fill="hold"/>
                                        <p:tgtEl>
                                          <p:spTgt spid="32809"/>
                                        </p:tgtEl>
                                        <p:attrNameLst>
                                          <p:attrName>ppt_w</p:attrName>
                                        </p:attrNameLst>
                                      </p:cBhvr>
                                      <p:tavLst>
                                        <p:tav tm="0">
                                          <p:val>
                                            <p:strVal val="#ppt_w"/>
                                          </p:val>
                                        </p:tav>
                                        <p:tav tm="100000">
                                          <p:val>
                                            <p:strVal val="#ppt_w"/>
                                          </p:val>
                                        </p:tav>
                                      </p:tavLst>
                                    </p:anim>
                                    <p:anim calcmode="lin" valueType="num">
                                      <p:cBhvr>
                                        <p:cTn id="42" dur="500" fill="hold"/>
                                        <p:tgtEl>
                                          <p:spTgt spid="32809"/>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4" fill="hold" nodeType="clickEffect">
                                  <p:stCondLst>
                                    <p:cond delay="0"/>
                                  </p:stCondLst>
                                  <p:childTnLst>
                                    <p:set>
                                      <p:cBhvr>
                                        <p:cTn id="46" dur="1" fill="hold">
                                          <p:stCondLst>
                                            <p:cond delay="0"/>
                                          </p:stCondLst>
                                        </p:cTn>
                                        <p:tgtEl>
                                          <p:spTgt spid="32810"/>
                                        </p:tgtEl>
                                        <p:attrNameLst>
                                          <p:attrName>style.visibility</p:attrName>
                                        </p:attrNameLst>
                                      </p:cBhvr>
                                      <p:to>
                                        <p:strVal val="visible"/>
                                      </p:to>
                                    </p:set>
                                    <p:anim calcmode="lin" valueType="num">
                                      <p:cBhvr>
                                        <p:cTn id="47" dur="500" fill="hold"/>
                                        <p:tgtEl>
                                          <p:spTgt spid="32810"/>
                                        </p:tgtEl>
                                        <p:attrNameLst>
                                          <p:attrName>ppt_x</p:attrName>
                                        </p:attrNameLst>
                                      </p:cBhvr>
                                      <p:tavLst>
                                        <p:tav tm="0">
                                          <p:val>
                                            <p:strVal val="#ppt_x"/>
                                          </p:val>
                                        </p:tav>
                                        <p:tav tm="100000">
                                          <p:val>
                                            <p:strVal val="#ppt_x"/>
                                          </p:val>
                                        </p:tav>
                                      </p:tavLst>
                                    </p:anim>
                                    <p:anim calcmode="lin" valueType="num">
                                      <p:cBhvr>
                                        <p:cTn id="48" dur="500" fill="hold"/>
                                        <p:tgtEl>
                                          <p:spTgt spid="32810"/>
                                        </p:tgtEl>
                                        <p:attrNameLst>
                                          <p:attrName>ppt_y</p:attrName>
                                        </p:attrNameLst>
                                      </p:cBhvr>
                                      <p:tavLst>
                                        <p:tav tm="0">
                                          <p:val>
                                            <p:strVal val="#ppt_y+#ppt_h/2"/>
                                          </p:val>
                                        </p:tav>
                                        <p:tav tm="100000">
                                          <p:val>
                                            <p:strVal val="#ppt_y"/>
                                          </p:val>
                                        </p:tav>
                                      </p:tavLst>
                                    </p:anim>
                                    <p:anim calcmode="lin" valueType="num">
                                      <p:cBhvr>
                                        <p:cTn id="49" dur="500" fill="hold"/>
                                        <p:tgtEl>
                                          <p:spTgt spid="32810"/>
                                        </p:tgtEl>
                                        <p:attrNameLst>
                                          <p:attrName>ppt_w</p:attrName>
                                        </p:attrNameLst>
                                      </p:cBhvr>
                                      <p:tavLst>
                                        <p:tav tm="0">
                                          <p:val>
                                            <p:strVal val="#ppt_w"/>
                                          </p:val>
                                        </p:tav>
                                        <p:tav tm="100000">
                                          <p:val>
                                            <p:strVal val="#ppt_w"/>
                                          </p:val>
                                        </p:tav>
                                      </p:tavLst>
                                    </p:anim>
                                    <p:anim calcmode="lin" valueType="num">
                                      <p:cBhvr>
                                        <p:cTn id="50" dur="500" fill="hold"/>
                                        <p:tgtEl>
                                          <p:spTgt spid="32810"/>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4" fill="hold" nodeType="clickEffect">
                                  <p:stCondLst>
                                    <p:cond delay="0"/>
                                  </p:stCondLst>
                                  <p:childTnLst>
                                    <p:set>
                                      <p:cBhvr>
                                        <p:cTn id="54" dur="1" fill="hold">
                                          <p:stCondLst>
                                            <p:cond delay="0"/>
                                          </p:stCondLst>
                                        </p:cTn>
                                        <p:tgtEl>
                                          <p:spTgt spid="32811"/>
                                        </p:tgtEl>
                                        <p:attrNameLst>
                                          <p:attrName>style.visibility</p:attrName>
                                        </p:attrNameLst>
                                      </p:cBhvr>
                                      <p:to>
                                        <p:strVal val="visible"/>
                                      </p:to>
                                    </p:set>
                                    <p:anim calcmode="lin" valueType="num">
                                      <p:cBhvr>
                                        <p:cTn id="55" dur="500" fill="hold"/>
                                        <p:tgtEl>
                                          <p:spTgt spid="32811"/>
                                        </p:tgtEl>
                                        <p:attrNameLst>
                                          <p:attrName>ppt_x</p:attrName>
                                        </p:attrNameLst>
                                      </p:cBhvr>
                                      <p:tavLst>
                                        <p:tav tm="0">
                                          <p:val>
                                            <p:strVal val="#ppt_x"/>
                                          </p:val>
                                        </p:tav>
                                        <p:tav tm="100000">
                                          <p:val>
                                            <p:strVal val="#ppt_x"/>
                                          </p:val>
                                        </p:tav>
                                      </p:tavLst>
                                    </p:anim>
                                    <p:anim calcmode="lin" valueType="num">
                                      <p:cBhvr>
                                        <p:cTn id="56" dur="500" fill="hold"/>
                                        <p:tgtEl>
                                          <p:spTgt spid="32811"/>
                                        </p:tgtEl>
                                        <p:attrNameLst>
                                          <p:attrName>ppt_y</p:attrName>
                                        </p:attrNameLst>
                                      </p:cBhvr>
                                      <p:tavLst>
                                        <p:tav tm="0">
                                          <p:val>
                                            <p:strVal val="#ppt_y+#ppt_h/2"/>
                                          </p:val>
                                        </p:tav>
                                        <p:tav tm="100000">
                                          <p:val>
                                            <p:strVal val="#ppt_y"/>
                                          </p:val>
                                        </p:tav>
                                      </p:tavLst>
                                    </p:anim>
                                    <p:anim calcmode="lin" valueType="num">
                                      <p:cBhvr>
                                        <p:cTn id="57" dur="500" fill="hold"/>
                                        <p:tgtEl>
                                          <p:spTgt spid="32811"/>
                                        </p:tgtEl>
                                        <p:attrNameLst>
                                          <p:attrName>ppt_w</p:attrName>
                                        </p:attrNameLst>
                                      </p:cBhvr>
                                      <p:tavLst>
                                        <p:tav tm="0">
                                          <p:val>
                                            <p:strVal val="#ppt_w"/>
                                          </p:val>
                                        </p:tav>
                                        <p:tav tm="100000">
                                          <p:val>
                                            <p:strVal val="#ppt_w"/>
                                          </p:val>
                                        </p:tav>
                                      </p:tavLst>
                                    </p:anim>
                                    <p:anim calcmode="lin" valueType="num">
                                      <p:cBhvr>
                                        <p:cTn id="58" dur="500" fill="hold"/>
                                        <p:tgtEl>
                                          <p:spTgt spid="32811"/>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4" fill="hold" nodeType="clickEffect">
                                  <p:stCondLst>
                                    <p:cond delay="0"/>
                                  </p:stCondLst>
                                  <p:childTnLst>
                                    <p:set>
                                      <p:cBhvr>
                                        <p:cTn id="62" dur="1" fill="hold">
                                          <p:stCondLst>
                                            <p:cond delay="0"/>
                                          </p:stCondLst>
                                        </p:cTn>
                                        <p:tgtEl>
                                          <p:spTgt spid="32812"/>
                                        </p:tgtEl>
                                        <p:attrNameLst>
                                          <p:attrName>style.visibility</p:attrName>
                                        </p:attrNameLst>
                                      </p:cBhvr>
                                      <p:to>
                                        <p:strVal val="visible"/>
                                      </p:to>
                                    </p:set>
                                    <p:anim calcmode="lin" valueType="num">
                                      <p:cBhvr>
                                        <p:cTn id="63" dur="500" fill="hold"/>
                                        <p:tgtEl>
                                          <p:spTgt spid="32812"/>
                                        </p:tgtEl>
                                        <p:attrNameLst>
                                          <p:attrName>ppt_x</p:attrName>
                                        </p:attrNameLst>
                                      </p:cBhvr>
                                      <p:tavLst>
                                        <p:tav tm="0">
                                          <p:val>
                                            <p:strVal val="#ppt_x"/>
                                          </p:val>
                                        </p:tav>
                                        <p:tav tm="100000">
                                          <p:val>
                                            <p:strVal val="#ppt_x"/>
                                          </p:val>
                                        </p:tav>
                                      </p:tavLst>
                                    </p:anim>
                                    <p:anim calcmode="lin" valueType="num">
                                      <p:cBhvr>
                                        <p:cTn id="64" dur="500" fill="hold"/>
                                        <p:tgtEl>
                                          <p:spTgt spid="32812"/>
                                        </p:tgtEl>
                                        <p:attrNameLst>
                                          <p:attrName>ppt_y</p:attrName>
                                        </p:attrNameLst>
                                      </p:cBhvr>
                                      <p:tavLst>
                                        <p:tav tm="0">
                                          <p:val>
                                            <p:strVal val="#ppt_y+#ppt_h/2"/>
                                          </p:val>
                                        </p:tav>
                                        <p:tav tm="100000">
                                          <p:val>
                                            <p:strVal val="#ppt_y"/>
                                          </p:val>
                                        </p:tav>
                                      </p:tavLst>
                                    </p:anim>
                                    <p:anim calcmode="lin" valueType="num">
                                      <p:cBhvr>
                                        <p:cTn id="65" dur="500" fill="hold"/>
                                        <p:tgtEl>
                                          <p:spTgt spid="32812"/>
                                        </p:tgtEl>
                                        <p:attrNameLst>
                                          <p:attrName>ppt_w</p:attrName>
                                        </p:attrNameLst>
                                      </p:cBhvr>
                                      <p:tavLst>
                                        <p:tav tm="0">
                                          <p:val>
                                            <p:strVal val="#ppt_w"/>
                                          </p:val>
                                        </p:tav>
                                        <p:tav tm="100000">
                                          <p:val>
                                            <p:strVal val="#ppt_w"/>
                                          </p:val>
                                        </p:tav>
                                      </p:tavLst>
                                    </p:anim>
                                    <p:anim calcmode="lin" valueType="num">
                                      <p:cBhvr>
                                        <p:cTn id="66" dur="500" fill="hold"/>
                                        <p:tgtEl>
                                          <p:spTgt spid="32812"/>
                                        </p:tgtEl>
                                        <p:attrNameLst>
                                          <p:attrName>ppt_h</p:attrName>
                                        </p:attrNameLst>
                                      </p:cBhvr>
                                      <p:tavLst>
                                        <p:tav tm="0">
                                          <p:val>
                                            <p:fltVal val="0"/>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4" fill="hold" nodeType="clickEffect">
                                  <p:stCondLst>
                                    <p:cond delay="0"/>
                                  </p:stCondLst>
                                  <p:childTnLst>
                                    <p:set>
                                      <p:cBhvr>
                                        <p:cTn id="70" dur="1" fill="hold">
                                          <p:stCondLst>
                                            <p:cond delay="0"/>
                                          </p:stCondLst>
                                        </p:cTn>
                                        <p:tgtEl>
                                          <p:spTgt spid="32813"/>
                                        </p:tgtEl>
                                        <p:attrNameLst>
                                          <p:attrName>style.visibility</p:attrName>
                                        </p:attrNameLst>
                                      </p:cBhvr>
                                      <p:to>
                                        <p:strVal val="visible"/>
                                      </p:to>
                                    </p:set>
                                    <p:anim calcmode="lin" valueType="num">
                                      <p:cBhvr>
                                        <p:cTn id="71" dur="500" fill="hold"/>
                                        <p:tgtEl>
                                          <p:spTgt spid="32813"/>
                                        </p:tgtEl>
                                        <p:attrNameLst>
                                          <p:attrName>ppt_x</p:attrName>
                                        </p:attrNameLst>
                                      </p:cBhvr>
                                      <p:tavLst>
                                        <p:tav tm="0">
                                          <p:val>
                                            <p:strVal val="#ppt_x"/>
                                          </p:val>
                                        </p:tav>
                                        <p:tav tm="100000">
                                          <p:val>
                                            <p:strVal val="#ppt_x"/>
                                          </p:val>
                                        </p:tav>
                                      </p:tavLst>
                                    </p:anim>
                                    <p:anim calcmode="lin" valueType="num">
                                      <p:cBhvr>
                                        <p:cTn id="72" dur="500" fill="hold"/>
                                        <p:tgtEl>
                                          <p:spTgt spid="32813"/>
                                        </p:tgtEl>
                                        <p:attrNameLst>
                                          <p:attrName>ppt_y</p:attrName>
                                        </p:attrNameLst>
                                      </p:cBhvr>
                                      <p:tavLst>
                                        <p:tav tm="0">
                                          <p:val>
                                            <p:strVal val="#ppt_y+#ppt_h/2"/>
                                          </p:val>
                                        </p:tav>
                                        <p:tav tm="100000">
                                          <p:val>
                                            <p:strVal val="#ppt_y"/>
                                          </p:val>
                                        </p:tav>
                                      </p:tavLst>
                                    </p:anim>
                                    <p:anim calcmode="lin" valueType="num">
                                      <p:cBhvr>
                                        <p:cTn id="73" dur="500" fill="hold"/>
                                        <p:tgtEl>
                                          <p:spTgt spid="32813"/>
                                        </p:tgtEl>
                                        <p:attrNameLst>
                                          <p:attrName>ppt_w</p:attrName>
                                        </p:attrNameLst>
                                      </p:cBhvr>
                                      <p:tavLst>
                                        <p:tav tm="0">
                                          <p:val>
                                            <p:strVal val="#ppt_w"/>
                                          </p:val>
                                        </p:tav>
                                        <p:tav tm="100000">
                                          <p:val>
                                            <p:strVal val="#ppt_w"/>
                                          </p:val>
                                        </p:tav>
                                      </p:tavLst>
                                    </p:anim>
                                    <p:anim calcmode="lin" valueType="num">
                                      <p:cBhvr>
                                        <p:cTn id="74" dur="500" fill="hold"/>
                                        <p:tgtEl>
                                          <p:spTgt spid="32813"/>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4" fill="hold" nodeType="clickEffect">
                                  <p:stCondLst>
                                    <p:cond delay="0"/>
                                  </p:stCondLst>
                                  <p:childTnLst>
                                    <p:set>
                                      <p:cBhvr>
                                        <p:cTn id="78" dur="1" fill="hold">
                                          <p:stCondLst>
                                            <p:cond delay="0"/>
                                          </p:stCondLst>
                                        </p:cTn>
                                        <p:tgtEl>
                                          <p:spTgt spid="32814"/>
                                        </p:tgtEl>
                                        <p:attrNameLst>
                                          <p:attrName>style.visibility</p:attrName>
                                        </p:attrNameLst>
                                      </p:cBhvr>
                                      <p:to>
                                        <p:strVal val="visible"/>
                                      </p:to>
                                    </p:set>
                                    <p:anim calcmode="lin" valueType="num">
                                      <p:cBhvr>
                                        <p:cTn id="79" dur="500" fill="hold"/>
                                        <p:tgtEl>
                                          <p:spTgt spid="32814"/>
                                        </p:tgtEl>
                                        <p:attrNameLst>
                                          <p:attrName>ppt_x</p:attrName>
                                        </p:attrNameLst>
                                      </p:cBhvr>
                                      <p:tavLst>
                                        <p:tav tm="0">
                                          <p:val>
                                            <p:strVal val="#ppt_x"/>
                                          </p:val>
                                        </p:tav>
                                        <p:tav tm="100000">
                                          <p:val>
                                            <p:strVal val="#ppt_x"/>
                                          </p:val>
                                        </p:tav>
                                      </p:tavLst>
                                    </p:anim>
                                    <p:anim calcmode="lin" valueType="num">
                                      <p:cBhvr>
                                        <p:cTn id="80" dur="500" fill="hold"/>
                                        <p:tgtEl>
                                          <p:spTgt spid="32814"/>
                                        </p:tgtEl>
                                        <p:attrNameLst>
                                          <p:attrName>ppt_y</p:attrName>
                                        </p:attrNameLst>
                                      </p:cBhvr>
                                      <p:tavLst>
                                        <p:tav tm="0">
                                          <p:val>
                                            <p:strVal val="#ppt_y+#ppt_h/2"/>
                                          </p:val>
                                        </p:tav>
                                        <p:tav tm="100000">
                                          <p:val>
                                            <p:strVal val="#ppt_y"/>
                                          </p:val>
                                        </p:tav>
                                      </p:tavLst>
                                    </p:anim>
                                    <p:anim calcmode="lin" valueType="num">
                                      <p:cBhvr>
                                        <p:cTn id="81" dur="500" fill="hold"/>
                                        <p:tgtEl>
                                          <p:spTgt spid="32814"/>
                                        </p:tgtEl>
                                        <p:attrNameLst>
                                          <p:attrName>ppt_w</p:attrName>
                                        </p:attrNameLst>
                                      </p:cBhvr>
                                      <p:tavLst>
                                        <p:tav tm="0">
                                          <p:val>
                                            <p:strVal val="#ppt_w"/>
                                          </p:val>
                                        </p:tav>
                                        <p:tav tm="100000">
                                          <p:val>
                                            <p:strVal val="#ppt_w"/>
                                          </p:val>
                                        </p:tav>
                                      </p:tavLst>
                                    </p:anim>
                                    <p:anim calcmode="lin" valueType="num">
                                      <p:cBhvr>
                                        <p:cTn id="82" dur="500" fill="hold"/>
                                        <p:tgtEl>
                                          <p:spTgt spid="32814"/>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4" fill="hold" nodeType="clickEffect">
                                  <p:stCondLst>
                                    <p:cond delay="0"/>
                                  </p:stCondLst>
                                  <p:childTnLst>
                                    <p:set>
                                      <p:cBhvr>
                                        <p:cTn id="86" dur="1" fill="hold">
                                          <p:stCondLst>
                                            <p:cond delay="0"/>
                                          </p:stCondLst>
                                        </p:cTn>
                                        <p:tgtEl>
                                          <p:spTgt spid="32815"/>
                                        </p:tgtEl>
                                        <p:attrNameLst>
                                          <p:attrName>style.visibility</p:attrName>
                                        </p:attrNameLst>
                                      </p:cBhvr>
                                      <p:to>
                                        <p:strVal val="visible"/>
                                      </p:to>
                                    </p:set>
                                    <p:anim calcmode="lin" valueType="num">
                                      <p:cBhvr>
                                        <p:cTn id="87" dur="500" fill="hold"/>
                                        <p:tgtEl>
                                          <p:spTgt spid="32815"/>
                                        </p:tgtEl>
                                        <p:attrNameLst>
                                          <p:attrName>ppt_x</p:attrName>
                                        </p:attrNameLst>
                                      </p:cBhvr>
                                      <p:tavLst>
                                        <p:tav tm="0">
                                          <p:val>
                                            <p:strVal val="#ppt_x"/>
                                          </p:val>
                                        </p:tav>
                                        <p:tav tm="100000">
                                          <p:val>
                                            <p:strVal val="#ppt_x"/>
                                          </p:val>
                                        </p:tav>
                                      </p:tavLst>
                                    </p:anim>
                                    <p:anim calcmode="lin" valueType="num">
                                      <p:cBhvr>
                                        <p:cTn id="88" dur="500" fill="hold"/>
                                        <p:tgtEl>
                                          <p:spTgt spid="32815"/>
                                        </p:tgtEl>
                                        <p:attrNameLst>
                                          <p:attrName>ppt_y</p:attrName>
                                        </p:attrNameLst>
                                      </p:cBhvr>
                                      <p:tavLst>
                                        <p:tav tm="0">
                                          <p:val>
                                            <p:strVal val="#ppt_y+#ppt_h/2"/>
                                          </p:val>
                                        </p:tav>
                                        <p:tav tm="100000">
                                          <p:val>
                                            <p:strVal val="#ppt_y"/>
                                          </p:val>
                                        </p:tav>
                                      </p:tavLst>
                                    </p:anim>
                                    <p:anim calcmode="lin" valueType="num">
                                      <p:cBhvr>
                                        <p:cTn id="89" dur="500" fill="hold"/>
                                        <p:tgtEl>
                                          <p:spTgt spid="32815"/>
                                        </p:tgtEl>
                                        <p:attrNameLst>
                                          <p:attrName>ppt_w</p:attrName>
                                        </p:attrNameLst>
                                      </p:cBhvr>
                                      <p:tavLst>
                                        <p:tav tm="0">
                                          <p:val>
                                            <p:strVal val="#ppt_w"/>
                                          </p:val>
                                        </p:tav>
                                        <p:tav tm="100000">
                                          <p:val>
                                            <p:strVal val="#ppt_w"/>
                                          </p:val>
                                        </p:tav>
                                      </p:tavLst>
                                    </p:anim>
                                    <p:anim calcmode="lin" valueType="num">
                                      <p:cBhvr>
                                        <p:cTn id="90" dur="500" fill="hold"/>
                                        <p:tgtEl>
                                          <p:spTgt spid="32815"/>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4" fill="hold" nodeType="clickEffect">
                                  <p:stCondLst>
                                    <p:cond delay="0"/>
                                  </p:stCondLst>
                                  <p:childTnLst>
                                    <p:set>
                                      <p:cBhvr>
                                        <p:cTn id="94" dur="1" fill="hold">
                                          <p:stCondLst>
                                            <p:cond delay="0"/>
                                          </p:stCondLst>
                                        </p:cTn>
                                        <p:tgtEl>
                                          <p:spTgt spid="32816"/>
                                        </p:tgtEl>
                                        <p:attrNameLst>
                                          <p:attrName>style.visibility</p:attrName>
                                        </p:attrNameLst>
                                      </p:cBhvr>
                                      <p:to>
                                        <p:strVal val="visible"/>
                                      </p:to>
                                    </p:set>
                                    <p:anim calcmode="lin" valueType="num">
                                      <p:cBhvr>
                                        <p:cTn id="95" dur="500" fill="hold"/>
                                        <p:tgtEl>
                                          <p:spTgt spid="32816"/>
                                        </p:tgtEl>
                                        <p:attrNameLst>
                                          <p:attrName>ppt_x</p:attrName>
                                        </p:attrNameLst>
                                      </p:cBhvr>
                                      <p:tavLst>
                                        <p:tav tm="0">
                                          <p:val>
                                            <p:strVal val="#ppt_x"/>
                                          </p:val>
                                        </p:tav>
                                        <p:tav tm="100000">
                                          <p:val>
                                            <p:strVal val="#ppt_x"/>
                                          </p:val>
                                        </p:tav>
                                      </p:tavLst>
                                    </p:anim>
                                    <p:anim calcmode="lin" valueType="num">
                                      <p:cBhvr>
                                        <p:cTn id="96" dur="500" fill="hold"/>
                                        <p:tgtEl>
                                          <p:spTgt spid="32816"/>
                                        </p:tgtEl>
                                        <p:attrNameLst>
                                          <p:attrName>ppt_y</p:attrName>
                                        </p:attrNameLst>
                                      </p:cBhvr>
                                      <p:tavLst>
                                        <p:tav tm="0">
                                          <p:val>
                                            <p:strVal val="#ppt_y+#ppt_h/2"/>
                                          </p:val>
                                        </p:tav>
                                        <p:tav tm="100000">
                                          <p:val>
                                            <p:strVal val="#ppt_y"/>
                                          </p:val>
                                        </p:tav>
                                      </p:tavLst>
                                    </p:anim>
                                    <p:anim calcmode="lin" valueType="num">
                                      <p:cBhvr>
                                        <p:cTn id="97" dur="500" fill="hold"/>
                                        <p:tgtEl>
                                          <p:spTgt spid="32816"/>
                                        </p:tgtEl>
                                        <p:attrNameLst>
                                          <p:attrName>ppt_w</p:attrName>
                                        </p:attrNameLst>
                                      </p:cBhvr>
                                      <p:tavLst>
                                        <p:tav tm="0">
                                          <p:val>
                                            <p:strVal val="#ppt_w"/>
                                          </p:val>
                                        </p:tav>
                                        <p:tav tm="100000">
                                          <p:val>
                                            <p:strVal val="#ppt_w"/>
                                          </p:val>
                                        </p:tav>
                                      </p:tavLst>
                                    </p:anim>
                                    <p:anim calcmode="lin" valueType="num">
                                      <p:cBhvr>
                                        <p:cTn id="98" dur="500" fill="hold"/>
                                        <p:tgtEl>
                                          <p:spTgt spid="32816"/>
                                        </p:tgtEl>
                                        <p:attrNameLst>
                                          <p:attrName>ppt_h</p:attrName>
                                        </p:attrNameLst>
                                      </p:cBhvr>
                                      <p:tavLst>
                                        <p:tav tm="0">
                                          <p:val>
                                            <p:fltVal val="0"/>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4" fill="hold" nodeType="clickEffect">
                                  <p:stCondLst>
                                    <p:cond delay="0"/>
                                  </p:stCondLst>
                                  <p:childTnLst>
                                    <p:set>
                                      <p:cBhvr>
                                        <p:cTn id="102" dur="1" fill="hold">
                                          <p:stCondLst>
                                            <p:cond delay="0"/>
                                          </p:stCondLst>
                                        </p:cTn>
                                        <p:tgtEl>
                                          <p:spTgt spid="32817"/>
                                        </p:tgtEl>
                                        <p:attrNameLst>
                                          <p:attrName>style.visibility</p:attrName>
                                        </p:attrNameLst>
                                      </p:cBhvr>
                                      <p:to>
                                        <p:strVal val="visible"/>
                                      </p:to>
                                    </p:set>
                                    <p:anim calcmode="lin" valueType="num">
                                      <p:cBhvr>
                                        <p:cTn id="103" dur="500" fill="hold"/>
                                        <p:tgtEl>
                                          <p:spTgt spid="32817"/>
                                        </p:tgtEl>
                                        <p:attrNameLst>
                                          <p:attrName>ppt_x</p:attrName>
                                        </p:attrNameLst>
                                      </p:cBhvr>
                                      <p:tavLst>
                                        <p:tav tm="0">
                                          <p:val>
                                            <p:strVal val="#ppt_x"/>
                                          </p:val>
                                        </p:tav>
                                        <p:tav tm="100000">
                                          <p:val>
                                            <p:strVal val="#ppt_x"/>
                                          </p:val>
                                        </p:tav>
                                      </p:tavLst>
                                    </p:anim>
                                    <p:anim calcmode="lin" valueType="num">
                                      <p:cBhvr>
                                        <p:cTn id="104" dur="500" fill="hold"/>
                                        <p:tgtEl>
                                          <p:spTgt spid="32817"/>
                                        </p:tgtEl>
                                        <p:attrNameLst>
                                          <p:attrName>ppt_y</p:attrName>
                                        </p:attrNameLst>
                                      </p:cBhvr>
                                      <p:tavLst>
                                        <p:tav tm="0">
                                          <p:val>
                                            <p:strVal val="#ppt_y+#ppt_h/2"/>
                                          </p:val>
                                        </p:tav>
                                        <p:tav tm="100000">
                                          <p:val>
                                            <p:strVal val="#ppt_y"/>
                                          </p:val>
                                        </p:tav>
                                      </p:tavLst>
                                    </p:anim>
                                    <p:anim calcmode="lin" valueType="num">
                                      <p:cBhvr>
                                        <p:cTn id="105" dur="500" fill="hold"/>
                                        <p:tgtEl>
                                          <p:spTgt spid="32817"/>
                                        </p:tgtEl>
                                        <p:attrNameLst>
                                          <p:attrName>ppt_w</p:attrName>
                                        </p:attrNameLst>
                                      </p:cBhvr>
                                      <p:tavLst>
                                        <p:tav tm="0">
                                          <p:val>
                                            <p:strVal val="#ppt_w"/>
                                          </p:val>
                                        </p:tav>
                                        <p:tav tm="100000">
                                          <p:val>
                                            <p:strVal val="#ppt_w"/>
                                          </p:val>
                                        </p:tav>
                                      </p:tavLst>
                                    </p:anim>
                                    <p:anim calcmode="lin" valueType="num">
                                      <p:cBhvr>
                                        <p:cTn id="106" dur="500" fill="hold"/>
                                        <p:tgtEl>
                                          <p:spTgt spid="32817"/>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4" fill="hold" nodeType="clickEffect">
                                  <p:stCondLst>
                                    <p:cond delay="0"/>
                                  </p:stCondLst>
                                  <p:childTnLst>
                                    <p:set>
                                      <p:cBhvr>
                                        <p:cTn id="110" dur="1" fill="hold">
                                          <p:stCondLst>
                                            <p:cond delay="0"/>
                                          </p:stCondLst>
                                        </p:cTn>
                                        <p:tgtEl>
                                          <p:spTgt spid="32818"/>
                                        </p:tgtEl>
                                        <p:attrNameLst>
                                          <p:attrName>style.visibility</p:attrName>
                                        </p:attrNameLst>
                                      </p:cBhvr>
                                      <p:to>
                                        <p:strVal val="visible"/>
                                      </p:to>
                                    </p:set>
                                    <p:anim calcmode="lin" valueType="num">
                                      <p:cBhvr>
                                        <p:cTn id="111" dur="500" fill="hold"/>
                                        <p:tgtEl>
                                          <p:spTgt spid="32818"/>
                                        </p:tgtEl>
                                        <p:attrNameLst>
                                          <p:attrName>ppt_x</p:attrName>
                                        </p:attrNameLst>
                                      </p:cBhvr>
                                      <p:tavLst>
                                        <p:tav tm="0">
                                          <p:val>
                                            <p:strVal val="#ppt_x"/>
                                          </p:val>
                                        </p:tav>
                                        <p:tav tm="100000">
                                          <p:val>
                                            <p:strVal val="#ppt_x"/>
                                          </p:val>
                                        </p:tav>
                                      </p:tavLst>
                                    </p:anim>
                                    <p:anim calcmode="lin" valueType="num">
                                      <p:cBhvr>
                                        <p:cTn id="112" dur="500" fill="hold"/>
                                        <p:tgtEl>
                                          <p:spTgt spid="32818"/>
                                        </p:tgtEl>
                                        <p:attrNameLst>
                                          <p:attrName>ppt_y</p:attrName>
                                        </p:attrNameLst>
                                      </p:cBhvr>
                                      <p:tavLst>
                                        <p:tav tm="0">
                                          <p:val>
                                            <p:strVal val="#ppt_y+#ppt_h/2"/>
                                          </p:val>
                                        </p:tav>
                                        <p:tav tm="100000">
                                          <p:val>
                                            <p:strVal val="#ppt_y"/>
                                          </p:val>
                                        </p:tav>
                                      </p:tavLst>
                                    </p:anim>
                                    <p:anim calcmode="lin" valueType="num">
                                      <p:cBhvr>
                                        <p:cTn id="113" dur="500" fill="hold"/>
                                        <p:tgtEl>
                                          <p:spTgt spid="32818"/>
                                        </p:tgtEl>
                                        <p:attrNameLst>
                                          <p:attrName>ppt_w</p:attrName>
                                        </p:attrNameLst>
                                      </p:cBhvr>
                                      <p:tavLst>
                                        <p:tav tm="0">
                                          <p:val>
                                            <p:strVal val="#ppt_w"/>
                                          </p:val>
                                        </p:tav>
                                        <p:tav tm="100000">
                                          <p:val>
                                            <p:strVal val="#ppt_w"/>
                                          </p:val>
                                        </p:tav>
                                      </p:tavLst>
                                    </p:anim>
                                    <p:anim calcmode="lin" valueType="num">
                                      <p:cBhvr>
                                        <p:cTn id="114" dur="500" fill="hold"/>
                                        <p:tgtEl>
                                          <p:spTgt spid="32818"/>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4" fill="hold" nodeType="clickEffect">
                                  <p:stCondLst>
                                    <p:cond delay="0"/>
                                  </p:stCondLst>
                                  <p:childTnLst>
                                    <p:set>
                                      <p:cBhvr>
                                        <p:cTn id="118" dur="1" fill="hold">
                                          <p:stCondLst>
                                            <p:cond delay="0"/>
                                          </p:stCondLst>
                                        </p:cTn>
                                        <p:tgtEl>
                                          <p:spTgt spid="32819"/>
                                        </p:tgtEl>
                                        <p:attrNameLst>
                                          <p:attrName>style.visibility</p:attrName>
                                        </p:attrNameLst>
                                      </p:cBhvr>
                                      <p:to>
                                        <p:strVal val="visible"/>
                                      </p:to>
                                    </p:set>
                                    <p:anim calcmode="lin" valueType="num">
                                      <p:cBhvr>
                                        <p:cTn id="119" dur="500" fill="hold"/>
                                        <p:tgtEl>
                                          <p:spTgt spid="32819"/>
                                        </p:tgtEl>
                                        <p:attrNameLst>
                                          <p:attrName>ppt_x</p:attrName>
                                        </p:attrNameLst>
                                      </p:cBhvr>
                                      <p:tavLst>
                                        <p:tav tm="0">
                                          <p:val>
                                            <p:strVal val="#ppt_x"/>
                                          </p:val>
                                        </p:tav>
                                        <p:tav tm="100000">
                                          <p:val>
                                            <p:strVal val="#ppt_x"/>
                                          </p:val>
                                        </p:tav>
                                      </p:tavLst>
                                    </p:anim>
                                    <p:anim calcmode="lin" valueType="num">
                                      <p:cBhvr>
                                        <p:cTn id="120" dur="500" fill="hold"/>
                                        <p:tgtEl>
                                          <p:spTgt spid="32819"/>
                                        </p:tgtEl>
                                        <p:attrNameLst>
                                          <p:attrName>ppt_y</p:attrName>
                                        </p:attrNameLst>
                                      </p:cBhvr>
                                      <p:tavLst>
                                        <p:tav tm="0">
                                          <p:val>
                                            <p:strVal val="#ppt_y+#ppt_h/2"/>
                                          </p:val>
                                        </p:tav>
                                        <p:tav tm="100000">
                                          <p:val>
                                            <p:strVal val="#ppt_y"/>
                                          </p:val>
                                        </p:tav>
                                      </p:tavLst>
                                    </p:anim>
                                    <p:anim calcmode="lin" valueType="num">
                                      <p:cBhvr>
                                        <p:cTn id="121" dur="500" fill="hold"/>
                                        <p:tgtEl>
                                          <p:spTgt spid="32819"/>
                                        </p:tgtEl>
                                        <p:attrNameLst>
                                          <p:attrName>ppt_w</p:attrName>
                                        </p:attrNameLst>
                                      </p:cBhvr>
                                      <p:tavLst>
                                        <p:tav tm="0">
                                          <p:val>
                                            <p:strVal val="#ppt_w"/>
                                          </p:val>
                                        </p:tav>
                                        <p:tav tm="100000">
                                          <p:val>
                                            <p:strVal val="#ppt_w"/>
                                          </p:val>
                                        </p:tav>
                                      </p:tavLst>
                                    </p:anim>
                                    <p:anim calcmode="lin" valueType="num">
                                      <p:cBhvr>
                                        <p:cTn id="122" dur="500" fill="hold"/>
                                        <p:tgtEl>
                                          <p:spTgt spid="32819"/>
                                        </p:tgtEl>
                                        <p:attrNameLst>
                                          <p:attrName>ppt_h</p:attrName>
                                        </p:attrNameLst>
                                      </p:cBhvr>
                                      <p:tavLst>
                                        <p:tav tm="0">
                                          <p:val>
                                            <p:fltVal val="0"/>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4" fill="hold" nodeType="clickEffect">
                                  <p:stCondLst>
                                    <p:cond delay="0"/>
                                  </p:stCondLst>
                                  <p:childTnLst>
                                    <p:set>
                                      <p:cBhvr>
                                        <p:cTn id="126" dur="1" fill="hold">
                                          <p:stCondLst>
                                            <p:cond delay="0"/>
                                          </p:stCondLst>
                                        </p:cTn>
                                        <p:tgtEl>
                                          <p:spTgt spid="32820"/>
                                        </p:tgtEl>
                                        <p:attrNameLst>
                                          <p:attrName>style.visibility</p:attrName>
                                        </p:attrNameLst>
                                      </p:cBhvr>
                                      <p:to>
                                        <p:strVal val="visible"/>
                                      </p:to>
                                    </p:set>
                                    <p:anim calcmode="lin" valueType="num">
                                      <p:cBhvr>
                                        <p:cTn id="127" dur="500" fill="hold"/>
                                        <p:tgtEl>
                                          <p:spTgt spid="32820"/>
                                        </p:tgtEl>
                                        <p:attrNameLst>
                                          <p:attrName>ppt_x</p:attrName>
                                        </p:attrNameLst>
                                      </p:cBhvr>
                                      <p:tavLst>
                                        <p:tav tm="0">
                                          <p:val>
                                            <p:strVal val="#ppt_x"/>
                                          </p:val>
                                        </p:tav>
                                        <p:tav tm="100000">
                                          <p:val>
                                            <p:strVal val="#ppt_x"/>
                                          </p:val>
                                        </p:tav>
                                      </p:tavLst>
                                    </p:anim>
                                    <p:anim calcmode="lin" valueType="num">
                                      <p:cBhvr>
                                        <p:cTn id="128" dur="500" fill="hold"/>
                                        <p:tgtEl>
                                          <p:spTgt spid="32820"/>
                                        </p:tgtEl>
                                        <p:attrNameLst>
                                          <p:attrName>ppt_y</p:attrName>
                                        </p:attrNameLst>
                                      </p:cBhvr>
                                      <p:tavLst>
                                        <p:tav tm="0">
                                          <p:val>
                                            <p:strVal val="#ppt_y+#ppt_h/2"/>
                                          </p:val>
                                        </p:tav>
                                        <p:tav tm="100000">
                                          <p:val>
                                            <p:strVal val="#ppt_y"/>
                                          </p:val>
                                        </p:tav>
                                      </p:tavLst>
                                    </p:anim>
                                    <p:anim calcmode="lin" valueType="num">
                                      <p:cBhvr>
                                        <p:cTn id="129" dur="500" fill="hold"/>
                                        <p:tgtEl>
                                          <p:spTgt spid="32820"/>
                                        </p:tgtEl>
                                        <p:attrNameLst>
                                          <p:attrName>ppt_w</p:attrName>
                                        </p:attrNameLst>
                                      </p:cBhvr>
                                      <p:tavLst>
                                        <p:tav tm="0">
                                          <p:val>
                                            <p:strVal val="#ppt_w"/>
                                          </p:val>
                                        </p:tav>
                                        <p:tav tm="100000">
                                          <p:val>
                                            <p:strVal val="#ppt_w"/>
                                          </p:val>
                                        </p:tav>
                                      </p:tavLst>
                                    </p:anim>
                                    <p:anim calcmode="lin" valueType="num">
                                      <p:cBhvr>
                                        <p:cTn id="130" dur="500" fill="hold"/>
                                        <p:tgtEl>
                                          <p:spTgt spid="32820"/>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8" fill="hold" nodeType="clickEffect">
                                  <p:stCondLst>
                                    <p:cond delay="0"/>
                                  </p:stCondLst>
                                  <p:childTnLst>
                                    <p:set>
                                      <p:cBhvr>
                                        <p:cTn id="134" dur="1" fill="hold">
                                          <p:stCondLst>
                                            <p:cond delay="0"/>
                                          </p:stCondLst>
                                        </p:cTn>
                                        <p:tgtEl>
                                          <p:spTgt spid="8"/>
                                        </p:tgtEl>
                                        <p:attrNameLst>
                                          <p:attrName>style.visibility</p:attrName>
                                        </p:attrNameLst>
                                      </p:cBhvr>
                                      <p:to>
                                        <p:strVal val="visible"/>
                                      </p:to>
                                    </p:set>
                                    <p:anim calcmode="lin" valueType="num">
                                      <p:cBhvr>
                                        <p:cTn id="135" dur="500" fill="hold"/>
                                        <p:tgtEl>
                                          <p:spTgt spid="8"/>
                                        </p:tgtEl>
                                        <p:attrNameLst>
                                          <p:attrName>ppt_x</p:attrName>
                                        </p:attrNameLst>
                                      </p:cBhvr>
                                      <p:tavLst>
                                        <p:tav tm="0">
                                          <p:val>
                                            <p:strVal val="#ppt_x-#ppt_w/2"/>
                                          </p:val>
                                        </p:tav>
                                        <p:tav tm="100000">
                                          <p:val>
                                            <p:strVal val="#ppt_x"/>
                                          </p:val>
                                        </p:tav>
                                      </p:tavLst>
                                    </p:anim>
                                    <p:anim calcmode="lin" valueType="num">
                                      <p:cBhvr>
                                        <p:cTn id="136" dur="500" fill="hold"/>
                                        <p:tgtEl>
                                          <p:spTgt spid="8"/>
                                        </p:tgtEl>
                                        <p:attrNameLst>
                                          <p:attrName>ppt_y</p:attrName>
                                        </p:attrNameLst>
                                      </p:cBhvr>
                                      <p:tavLst>
                                        <p:tav tm="0">
                                          <p:val>
                                            <p:strVal val="#ppt_y"/>
                                          </p:val>
                                        </p:tav>
                                        <p:tav tm="100000">
                                          <p:val>
                                            <p:strVal val="#ppt_y"/>
                                          </p:val>
                                        </p:tav>
                                      </p:tavLst>
                                    </p:anim>
                                    <p:anim calcmode="lin" valueType="num">
                                      <p:cBhvr>
                                        <p:cTn id="137" dur="500" fill="hold"/>
                                        <p:tgtEl>
                                          <p:spTgt spid="8"/>
                                        </p:tgtEl>
                                        <p:attrNameLst>
                                          <p:attrName>ppt_w</p:attrName>
                                        </p:attrNameLst>
                                      </p:cBhvr>
                                      <p:tavLst>
                                        <p:tav tm="0">
                                          <p:val>
                                            <p:fltVal val="0"/>
                                          </p:val>
                                        </p:tav>
                                        <p:tav tm="100000">
                                          <p:val>
                                            <p:strVal val="#ppt_w"/>
                                          </p:val>
                                        </p:tav>
                                      </p:tavLst>
                                    </p:anim>
                                    <p:anim calcmode="lin" valueType="num">
                                      <p:cBhvr>
                                        <p:cTn id="13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4" fill="hold" nodeType="clickEffect">
                                  <p:stCondLst>
                                    <p:cond delay="0"/>
                                  </p:stCondLst>
                                  <p:childTnLst>
                                    <p:set>
                                      <p:cBhvr>
                                        <p:cTn id="142" dur="1" fill="hold">
                                          <p:stCondLst>
                                            <p:cond delay="0"/>
                                          </p:stCondLst>
                                        </p:cTn>
                                        <p:tgtEl>
                                          <p:spTgt spid="6"/>
                                        </p:tgtEl>
                                        <p:attrNameLst>
                                          <p:attrName>style.visibility</p:attrName>
                                        </p:attrNameLst>
                                      </p:cBhvr>
                                      <p:to>
                                        <p:strVal val="visible"/>
                                      </p:to>
                                    </p:set>
                                    <p:anim calcmode="lin" valueType="num">
                                      <p:cBhvr>
                                        <p:cTn id="143" dur="500" fill="hold"/>
                                        <p:tgtEl>
                                          <p:spTgt spid="6"/>
                                        </p:tgtEl>
                                        <p:attrNameLst>
                                          <p:attrName>ppt_x</p:attrName>
                                        </p:attrNameLst>
                                      </p:cBhvr>
                                      <p:tavLst>
                                        <p:tav tm="0">
                                          <p:val>
                                            <p:strVal val="#ppt_x"/>
                                          </p:val>
                                        </p:tav>
                                        <p:tav tm="100000">
                                          <p:val>
                                            <p:strVal val="#ppt_x"/>
                                          </p:val>
                                        </p:tav>
                                      </p:tavLst>
                                    </p:anim>
                                    <p:anim calcmode="lin" valueType="num">
                                      <p:cBhvr>
                                        <p:cTn id="144" dur="500" fill="hold"/>
                                        <p:tgtEl>
                                          <p:spTgt spid="6"/>
                                        </p:tgtEl>
                                        <p:attrNameLst>
                                          <p:attrName>ppt_y</p:attrName>
                                        </p:attrNameLst>
                                      </p:cBhvr>
                                      <p:tavLst>
                                        <p:tav tm="0">
                                          <p:val>
                                            <p:strVal val="#ppt_y+#ppt_h/2"/>
                                          </p:val>
                                        </p:tav>
                                        <p:tav tm="100000">
                                          <p:val>
                                            <p:strVal val="#ppt_y"/>
                                          </p:val>
                                        </p:tav>
                                      </p:tavLst>
                                    </p:anim>
                                    <p:anim calcmode="lin" valueType="num">
                                      <p:cBhvr>
                                        <p:cTn id="145" dur="500" fill="hold"/>
                                        <p:tgtEl>
                                          <p:spTgt spid="6"/>
                                        </p:tgtEl>
                                        <p:attrNameLst>
                                          <p:attrName>ppt_w</p:attrName>
                                        </p:attrNameLst>
                                      </p:cBhvr>
                                      <p:tavLst>
                                        <p:tav tm="0">
                                          <p:val>
                                            <p:strVal val="#ppt_w"/>
                                          </p:val>
                                        </p:tav>
                                        <p:tav tm="100000">
                                          <p:val>
                                            <p:strVal val="#ppt_w"/>
                                          </p:val>
                                        </p:tav>
                                      </p:tavLst>
                                    </p:anim>
                                    <p:anim calcmode="lin" valueType="num">
                                      <p:cBhvr>
                                        <p:cTn id="146"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8" fill="hold" nodeType="clickEffect">
                                  <p:stCondLst>
                                    <p:cond delay="0"/>
                                  </p:stCondLst>
                                  <p:childTnLst>
                                    <p:set>
                                      <p:cBhvr>
                                        <p:cTn id="150" dur="1" fill="hold">
                                          <p:stCondLst>
                                            <p:cond delay="0"/>
                                          </p:stCondLst>
                                        </p:cTn>
                                        <p:tgtEl>
                                          <p:spTgt spid="9"/>
                                        </p:tgtEl>
                                        <p:attrNameLst>
                                          <p:attrName>style.visibility</p:attrName>
                                        </p:attrNameLst>
                                      </p:cBhvr>
                                      <p:to>
                                        <p:strVal val="visible"/>
                                      </p:to>
                                    </p:set>
                                    <p:anim calcmode="lin" valueType="num">
                                      <p:cBhvr additive="base">
                                        <p:cTn id="151" dur="500" fill="hold"/>
                                        <p:tgtEl>
                                          <p:spTgt spid="9"/>
                                        </p:tgtEl>
                                        <p:attrNameLst>
                                          <p:attrName>ppt_x</p:attrName>
                                        </p:attrNameLst>
                                      </p:cBhvr>
                                      <p:tavLst>
                                        <p:tav tm="0">
                                          <p:val>
                                            <p:strVal val="0-#ppt_w/2"/>
                                          </p:val>
                                        </p:tav>
                                        <p:tav tm="100000">
                                          <p:val>
                                            <p:strVal val="#ppt_x"/>
                                          </p:val>
                                        </p:tav>
                                      </p:tavLst>
                                    </p:anim>
                                    <p:anim calcmode="lin" valueType="num">
                                      <p:cBhvr additive="base">
                                        <p:cTn id="15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 fill="hold" grpId="0" nodeType="clickEffect">
                                  <p:stCondLst>
                                    <p:cond delay="0"/>
                                  </p:stCondLst>
                                  <p:childTnLst>
                                    <p:set>
                                      <p:cBhvr>
                                        <p:cTn id="156" dur="1" fill="hold">
                                          <p:stCondLst>
                                            <p:cond delay="0"/>
                                          </p:stCondLst>
                                        </p:cTn>
                                        <p:tgtEl>
                                          <p:spTgt spid="32771"/>
                                        </p:tgtEl>
                                        <p:attrNameLst>
                                          <p:attrName>style.visibility</p:attrName>
                                        </p:attrNameLst>
                                      </p:cBhvr>
                                      <p:to>
                                        <p:strVal val="visible"/>
                                      </p:to>
                                    </p:set>
                                    <p:anim calcmode="lin" valueType="num">
                                      <p:cBhvr>
                                        <p:cTn id="157" dur="500" fill="hold"/>
                                        <p:tgtEl>
                                          <p:spTgt spid="32771"/>
                                        </p:tgtEl>
                                        <p:attrNameLst>
                                          <p:attrName>ppt_x</p:attrName>
                                        </p:attrNameLst>
                                      </p:cBhvr>
                                      <p:tavLst>
                                        <p:tav tm="0">
                                          <p:val>
                                            <p:strVal val="#ppt_x"/>
                                          </p:val>
                                        </p:tav>
                                        <p:tav tm="100000">
                                          <p:val>
                                            <p:strVal val="#ppt_x"/>
                                          </p:val>
                                        </p:tav>
                                      </p:tavLst>
                                    </p:anim>
                                    <p:anim calcmode="lin" valueType="num">
                                      <p:cBhvr>
                                        <p:cTn id="158" dur="500" fill="hold"/>
                                        <p:tgtEl>
                                          <p:spTgt spid="32771"/>
                                        </p:tgtEl>
                                        <p:attrNameLst>
                                          <p:attrName>ppt_y</p:attrName>
                                        </p:attrNameLst>
                                      </p:cBhvr>
                                      <p:tavLst>
                                        <p:tav tm="0">
                                          <p:val>
                                            <p:strVal val="#ppt_y-#ppt_h/2"/>
                                          </p:val>
                                        </p:tav>
                                        <p:tav tm="100000">
                                          <p:val>
                                            <p:strVal val="#ppt_y"/>
                                          </p:val>
                                        </p:tav>
                                      </p:tavLst>
                                    </p:anim>
                                    <p:anim calcmode="lin" valueType="num">
                                      <p:cBhvr>
                                        <p:cTn id="159" dur="500" fill="hold"/>
                                        <p:tgtEl>
                                          <p:spTgt spid="32771"/>
                                        </p:tgtEl>
                                        <p:attrNameLst>
                                          <p:attrName>ppt_w</p:attrName>
                                        </p:attrNameLst>
                                      </p:cBhvr>
                                      <p:tavLst>
                                        <p:tav tm="0">
                                          <p:val>
                                            <p:strVal val="#ppt_w"/>
                                          </p:val>
                                        </p:tav>
                                        <p:tav tm="100000">
                                          <p:val>
                                            <p:strVal val="#ppt_w"/>
                                          </p:val>
                                        </p:tav>
                                      </p:tavLst>
                                    </p:anim>
                                    <p:anim calcmode="lin" valueType="num">
                                      <p:cBhvr>
                                        <p:cTn id="160" dur="500" fill="hold"/>
                                        <p:tgtEl>
                                          <p:spTgt spid="32771"/>
                                        </p:tgtEl>
                                        <p:attrNameLst>
                                          <p:attrName>ppt_h</p:attrName>
                                        </p:attrNameLst>
                                      </p:cBhvr>
                                      <p:tavLst>
                                        <p:tav tm="0">
                                          <p:val>
                                            <p:fltVal val="0"/>
                                          </p:val>
                                        </p:tav>
                                        <p:tav tm="100000">
                                          <p:val>
                                            <p:strVal val="#ppt_h"/>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0" fill="hold" nodeType="clickEffect">
                                  <p:stCondLst>
                                    <p:cond delay="0"/>
                                  </p:stCondLst>
                                  <p:childTnLst>
                                    <p:set>
                                      <p:cBhvr>
                                        <p:cTn id="164" dur="1" fill="hold">
                                          <p:stCondLst>
                                            <p:cond delay="0"/>
                                          </p:stCondLst>
                                        </p:cTn>
                                        <p:tgtEl>
                                          <p:spTgt spid="2"/>
                                        </p:tgtEl>
                                        <p:attrNameLst>
                                          <p:attrName>style.visibility</p:attrName>
                                        </p:attrNameLst>
                                      </p:cBhvr>
                                      <p:to>
                                        <p:strVal val="visible"/>
                                      </p:to>
                                    </p:set>
                                    <p:anim calcmode="lin" valueType="num">
                                      <p:cBhvr>
                                        <p:cTn id="165" dur="500" fill="hold"/>
                                        <p:tgtEl>
                                          <p:spTgt spid="2"/>
                                        </p:tgtEl>
                                        <p:attrNameLst>
                                          <p:attrName>ppt_w</p:attrName>
                                        </p:attrNameLst>
                                      </p:cBhvr>
                                      <p:tavLst>
                                        <p:tav tm="0">
                                          <p:val>
                                            <p:fltVal val="0"/>
                                          </p:val>
                                        </p:tav>
                                        <p:tav tm="100000">
                                          <p:val>
                                            <p:strVal val="#ppt_w"/>
                                          </p:val>
                                        </p:tav>
                                      </p:tavLst>
                                    </p:anim>
                                    <p:anim calcmode="lin" valueType="num">
                                      <p:cBhvr>
                                        <p:cTn id="16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4" fill="hold" nodeType="clickEffect">
                                  <p:stCondLst>
                                    <p:cond delay="0"/>
                                  </p:stCondLst>
                                  <p:childTnLst>
                                    <p:set>
                                      <p:cBhvr>
                                        <p:cTn id="170" dur="1" fill="hold">
                                          <p:stCondLst>
                                            <p:cond delay="0"/>
                                          </p:stCondLst>
                                        </p:cTn>
                                        <p:tgtEl>
                                          <p:spTgt spid="5"/>
                                        </p:tgtEl>
                                        <p:attrNameLst>
                                          <p:attrName>style.visibility</p:attrName>
                                        </p:attrNameLst>
                                      </p:cBhvr>
                                      <p:to>
                                        <p:strVal val="visible"/>
                                      </p:to>
                                    </p:set>
                                    <p:anim calcmode="lin" valueType="num">
                                      <p:cBhvr>
                                        <p:cTn id="171" dur="500" fill="hold"/>
                                        <p:tgtEl>
                                          <p:spTgt spid="5"/>
                                        </p:tgtEl>
                                        <p:attrNameLst>
                                          <p:attrName>ppt_x</p:attrName>
                                        </p:attrNameLst>
                                      </p:cBhvr>
                                      <p:tavLst>
                                        <p:tav tm="0">
                                          <p:val>
                                            <p:strVal val="#ppt_x"/>
                                          </p:val>
                                        </p:tav>
                                        <p:tav tm="100000">
                                          <p:val>
                                            <p:strVal val="#ppt_x"/>
                                          </p:val>
                                        </p:tav>
                                      </p:tavLst>
                                    </p:anim>
                                    <p:anim calcmode="lin" valueType="num">
                                      <p:cBhvr>
                                        <p:cTn id="172" dur="500" fill="hold"/>
                                        <p:tgtEl>
                                          <p:spTgt spid="5"/>
                                        </p:tgtEl>
                                        <p:attrNameLst>
                                          <p:attrName>ppt_y</p:attrName>
                                        </p:attrNameLst>
                                      </p:cBhvr>
                                      <p:tavLst>
                                        <p:tav tm="0">
                                          <p:val>
                                            <p:strVal val="#ppt_y+#ppt_h/2"/>
                                          </p:val>
                                        </p:tav>
                                        <p:tav tm="100000">
                                          <p:val>
                                            <p:strVal val="#ppt_y"/>
                                          </p:val>
                                        </p:tav>
                                      </p:tavLst>
                                    </p:anim>
                                    <p:anim calcmode="lin" valueType="num">
                                      <p:cBhvr>
                                        <p:cTn id="173" dur="500" fill="hold"/>
                                        <p:tgtEl>
                                          <p:spTgt spid="5"/>
                                        </p:tgtEl>
                                        <p:attrNameLst>
                                          <p:attrName>ppt_w</p:attrName>
                                        </p:attrNameLst>
                                      </p:cBhvr>
                                      <p:tavLst>
                                        <p:tav tm="0">
                                          <p:val>
                                            <p:strVal val="#ppt_w"/>
                                          </p:val>
                                        </p:tav>
                                        <p:tav tm="100000">
                                          <p:val>
                                            <p:strVal val="#ppt_w"/>
                                          </p:val>
                                        </p:tav>
                                      </p:tavLst>
                                    </p:anim>
                                    <p:anim calcmode="lin" valueType="num">
                                      <p:cBhvr>
                                        <p:cTn id="17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7" presetClass="entr" presetSubtype="4" fill="hold" nodeType="clickEffect">
                                  <p:stCondLst>
                                    <p:cond delay="0"/>
                                  </p:stCondLst>
                                  <p:childTnLst>
                                    <p:set>
                                      <p:cBhvr>
                                        <p:cTn id="178" dur="1" fill="hold">
                                          <p:stCondLst>
                                            <p:cond delay="0"/>
                                          </p:stCondLst>
                                        </p:cTn>
                                        <p:tgtEl>
                                          <p:spTgt spid="3"/>
                                        </p:tgtEl>
                                        <p:attrNameLst>
                                          <p:attrName>style.visibility</p:attrName>
                                        </p:attrNameLst>
                                      </p:cBhvr>
                                      <p:to>
                                        <p:strVal val="visible"/>
                                      </p:to>
                                    </p:set>
                                    <p:anim calcmode="lin" valueType="num">
                                      <p:cBhvr>
                                        <p:cTn id="179" dur="500" fill="hold"/>
                                        <p:tgtEl>
                                          <p:spTgt spid="3"/>
                                        </p:tgtEl>
                                        <p:attrNameLst>
                                          <p:attrName>ppt_x</p:attrName>
                                        </p:attrNameLst>
                                      </p:cBhvr>
                                      <p:tavLst>
                                        <p:tav tm="0">
                                          <p:val>
                                            <p:strVal val="#ppt_x"/>
                                          </p:val>
                                        </p:tav>
                                        <p:tav tm="100000">
                                          <p:val>
                                            <p:strVal val="#ppt_x"/>
                                          </p:val>
                                        </p:tav>
                                      </p:tavLst>
                                    </p:anim>
                                    <p:anim calcmode="lin" valueType="num">
                                      <p:cBhvr>
                                        <p:cTn id="180" dur="500" fill="hold"/>
                                        <p:tgtEl>
                                          <p:spTgt spid="3"/>
                                        </p:tgtEl>
                                        <p:attrNameLst>
                                          <p:attrName>ppt_y</p:attrName>
                                        </p:attrNameLst>
                                      </p:cBhvr>
                                      <p:tavLst>
                                        <p:tav tm="0">
                                          <p:val>
                                            <p:strVal val="#ppt_y+#ppt_h/2"/>
                                          </p:val>
                                        </p:tav>
                                        <p:tav tm="100000">
                                          <p:val>
                                            <p:strVal val="#ppt_y"/>
                                          </p:val>
                                        </p:tav>
                                      </p:tavLst>
                                    </p:anim>
                                    <p:anim calcmode="lin" valueType="num">
                                      <p:cBhvr>
                                        <p:cTn id="181" dur="500" fill="hold"/>
                                        <p:tgtEl>
                                          <p:spTgt spid="3"/>
                                        </p:tgtEl>
                                        <p:attrNameLst>
                                          <p:attrName>ppt_w</p:attrName>
                                        </p:attrNameLst>
                                      </p:cBhvr>
                                      <p:tavLst>
                                        <p:tav tm="0">
                                          <p:val>
                                            <p:strVal val="#ppt_w"/>
                                          </p:val>
                                        </p:tav>
                                        <p:tav tm="100000">
                                          <p:val>
                                            <p:strVal val="#ppt_w"/>
                                          </p:val>
                                        </p:tav>
                                      </p:tavLst>
                                    </p:anim>
                                    <p:anim calcmode="lin" valueType="num">
                                      <p:cBhvr>
                                        <p:cTn id="182"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7" presetClass="entr" presetSubtype="10" fill="hold" nodeType="clickEffect">
                                  <p:stCondLst>
                                    <p:cond delay="0"/>
                                  </p:stCondLst>
                                  <p:childTnLst>
                                    <p:set>
                                      <p:cBhvr>
                                        <p:cTn id="186" dur="1" fill="hold">
                                          <p:stCondLst>
                                            <p:cond delay="0"/>
                                          </p:stCondLst>
                                        </p:cTn>
                                        <p:tgtEl>
                                          <p:spTgt spid="4"/>
                                        </p:tgtEl>
                                        <p:attrNameLst>
                                          <p:attrName>style.visibility</p:attrName>
                                        </p:attrNameLst>
                                      </p:cBhvr>
                                      <p:to>
                                        <p:strVal val="visible"/>
                                      </p:to>
                                    </p:set>
                                    <p:anim calcmode="lin" valueType="num">
                                      <p:cBhvr>
                                        <p:cTn id="187" dur="500" fill="hold"/>
                                        <p:tgtEl>
                                          <p:spTgt spid="4"/>
                                        </p:tgtEl>
                                        <p:attrNameLst>
                                          <p:attrName>ppt_w</p:attrName>
                                        </p:attrNameLst>
                                      </p:cBhvr>
                                      <p:tavLst>
                                        <p:tav tm="0">
                                          <p:val>
                                            <p:fltVal val="0"/>
                                          </p:val>
                                        </p:tav>
                                        <p:tav tm="100000">
                                          <p:val>
                                            <p:strVal val="#ppt_w"/>
                                          </p:val>
                                        </p:tav>
                                      </p:tavLst>
                                    </p:anim>
                                    <p:anim calcmode="lin" valueType="num">
                                      <p:cBhvr>
                                        <p:cTn id="18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 y="994112"/>
            <a:ext cx="8686800" cy="5940088"/>
          </a:xfrm>
          <a:prstGeom prst="rect">
            <a:avLst/>
          </a:prstGeom>
          <a:noFill/>
        </p:spPr>
        <p:txBody>
          <a:bodyPr>
            <a:spAutoFit/>
          </a:bodyPr>
          <a:lstStyle/>
          <a:p>
            <a:pPr marL="166688" marR="0" lvl="0" indent="-166688" algn="just" defTabSz="914400" rtl="0" eaLnBrk="1" fontAlgn="auto" latinLnBrk="0" hangingPunct="1">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 indicate distance in a unit and its immediate two subdivisions, e.g., m, dm, cm.</a:t>
            </a:r>
          </a:p>
          <a:p>
            <a:pPr marL="169863" marR="0" lvl="0" indent="-169863" algn="l" defTabSz="914400" rtl="0" eaLnBrk="1" fontAlgn="auto" latinLnBrk="0" hangingPunct="1">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It consists of two parts </a:t>
            </a:r>
          </a:p>
          <a:p>
            <a:pPr marL="742950" marR="0" lvl="1" indent="-285750" algn="l" defTabSz="914400" rtl="0" eaLnBrk="1" fontAlgn="auto" latinLnBrk="0" hangingPunct="1">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primary scale and a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742950" marR="0" lvl="1" indent="-285750" algn="l" defTabSz="914400" rtl="0" eaLnBrk="1" fontAlgn="auto" latinLnBrk="0" hangingPunct="1">
              <a:spcBef>
                <a:spcPts val="60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primary scale is a plain scale fully divided into minor divisions</a:t>
            </a:r>
          </a:p>
          <a:p>
            <a:pPr marL="742950" marR="0" lvl="1" indent="-285750" algn="l" defTabSz="914400" rtl="0" eaLnBrk="1" fontAlgn="auto" latinLnBrk="0" hangingPunct="1">
              <a:spcBef>
                <a:spcPts val="60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As it would be difficult to sub-divide the minor divisions in ordinary way, it is done with the help of the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742950" marR="0" lvl="1" indent="-285750" algn="l" defTabSz="914400" rtl="0" eaLnBrk="1" fontAlgn="auto" latinLnBrk="0" hangingPunct="1">
              <a:spcBef>
                <a:spcPts val="60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graduations on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are derived from those on the primary scale.</a:t>
            </a:r>
          </a:p>
          <a:p>
            <a:pPr marL="166688" marR="0" lvl="0" indent="-166688" algn="just" defTabSz="914400" rtl="0" eaLnBrk="1" fontAlgn="auto" latinLnBrk="0" hangingPunct="1">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Unlike plain scale, main scale units are divided into equal parts</a:t>
            </a:r>
          </a:p>
          <a:p>
            <a:pPr marL="166688" marR="0" lvl="0" indent="-166688" algn="just" defTabSz="914400" rtl="0" eaLnBrk="1" fontAlgn="auto" latinLnBrk="0" hangingPunct="1">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scale is constructed above main scale and it is divided into equal parts as that of main scale.</a:t>
            </a:r>
          </a:p>
          <a:p>
            <a:pPr marL="623888" marR="0" lvl="1" indent="-166688" algn="just" defTabSz="914400" rtl="0" eaLnBrk="1" fontAlgn="auto" latinLnBrk="0" hangingPunct="1">
              <a:spcBef>
                <a:spcPts val="600"/>
              </a:spcBef>
              <a:spcAft>
                <a:spcPts val="60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Length may be more or less by a fixed amount than that of a main division</a:t>
            </a:r>
          </a:p>
          <a:p>
            <a:pPr marL="166688" marR="0" lvl="0" indent="-166688" algn="just" defTabSz="914400" rtl="0" eaLnBrk="1" fontAlgn="auto" latinLnBrk="0" hangingPunct="1">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Division on main scale is referred as main scale divisions (MSD)</a:t>
            </a:r>
          </a:p>
          <a:p>
            <a:pPr marL="166688" marR="0" lvl="0" indent="-166688" algn="just" defTabSz="914400" rtl="0" eaLnBrk="1" fontAlgn="auto" latinLnBrk="0" hangingPunct="1">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Divisions on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scale is referred as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scale divisions (VSD)</a:t>
            </a:r>
          </a:p>
          <a:p>
            <a:pPr marL="166688" marR="0" lvl="0" indent="-166688" algn="just" defTabSz="914400" rtl="0" eaLnBrk="1" fontAlgn="auto" latinLnBrk="0" hangingPunct="1">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Least count (LC): Minimum length that can be measured by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vernier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scale.</a:t>
            </a:r>
          </a:p>
          <a:p>
            <a:pPr marL="0" marR="0" lvl="0" indent="0" algn="just" defTabSz="914400" rtl="0" eaLnBrk="1" fontAlgn="auto" latinLnBrk="0" hangingPunct="1">
              <a:spcBef>
                <a:spcPts val="600"/>
              </a:spcBef>
              <a:spcAft>
                <a:spcPts val="60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291" name="TextBox 2"/>
          <p:cNvSpPr txBox="1">
            <a:spLocks noChangeArrowheads="1"/>
          </p:cNvSpPr>
          <p:nvPr/>
        </p:nvSpPr>
        <p:spPr bwMode="auto">
          <a:xfrm>
            <a:off x="457200" y="3175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3333FF"/>
                </a:solidFill>
                <a:effectLst/>
                <a:uLnTx/>
                <a:uFillTx/>
                <a:latin typeface="Garamond" panose="02020404030301010803" pitchFamily="18" charset="0"/>
                <a:ea typeface="+mn-ea"/>
                <a:cs typeface="Arial" panose="020B0604020202020204" pitchFamily="34" charset="0"/>
              </a:rPr>
              <a:t>Vernier Scales</a:t>
            </a:r>
          </a:p>
        </p:txBody>
      </p:sp>
      <p:sp>
        <p:nvSpPr>
          <p:cNvPr id="5" name="Date Placeholder 4"/>
          <p:cNvSpPr>
            <a:spLocks noGrp="1"/>
          </p:cNvSpPr>
          <p:nvPr>
            <p:ph type="dt" sz="half" idx="10"/>
          </p:nvPr>
        </p:nvSpPr>
        <p:spPr/>
        <p:txBody>
          <a:bodyPr/>
          <a:lstStyle/>
          <a:p>
            <a:pPr lvl="0"/>
            <a:fld id="{06F240D8-AAE5-41E3-B0D1-A5A395AE7112}"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7" name="Slide Number Placeholder 6"/>
          <p:cNvSpPr>
            <a:spLocks noGrp="1"/>
          </p:cNvSpPr>
          <p:nvPr>
            <p:ph type="sldNum" sz="quarter" idx="12"/>
          </p:nvPr>
        </p:nvSpPr>
        <p:spPr/>
        <p:txBody>
          <a:bodyPr/>
          <a:lstStyle/>
          <a:p>
            <a:pPr lvl="0"/>
            <a:fld id="{6C5C84A4-FEF8-4FB1-9663-19AD76B6A1D4}" type="slidenum">
              <a:rPr lang="en-US" noProof="0" smtClean="0"/>
              <a:pPr lvl="0"/>
              <a:t>27</a:t>
            </a:fld>
            <a:endParaRPr lang="en-US" noProof="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3CA51FB-D5B4-4D36-944E-755050A95D75}"/>
                  </a:ext>
                </a:extLst>
              </p14:cNvPr>
              <p14:cNvContentPartPr/>
              <p14:nvPr/>
            </p14:nvContentPartPr>
            <p14:xfrm>
              <a:off x="7442280" y="1149480"/>
              <a:ext cx="1175040" cy="25560"/>
            </p14:xfrm>
          </p:contentPart>
        </mc:Choice>
        <mc:Fallback>
          <p:pic>
            <p:nvPicPr>
              <p:cNvPr id="3" name="Ink 2">
                <a:extLst>
                  <a:ext uri="{FF2B5EF4-FFF2-40B4-BE49-F238E27FC236}">
                    <a16:creationId xmlns:a16="http://schemas.microsoft.com/office/drawing/2014/main" id="{E3CA51FB-D5B4-4D36-944E-755050A95D75}"/>
                  </a:ext>
                </a:extLst>
              </p:cNvPr>
              <p:cNvPicPr/>
              <p:nvPr/>
            </p:nvPicPr>
            <p:blipFill>
              <a:blip r:embed="rId4"/>
              <a:stretch>
                <a:fillRect/>
              </a:stretch>
            </p:blipFill>
            <p:spPr>
              <a:xfrm>
                <a:off x="7426440" y="1086120"/>
                <a:ext cx="1206360" cy="152280"/>
              </a:xfrm>
              <a:prstGeom prst="rect">
                <a:avLst/>
              </a:prstGeom>
            </p:spPr>
          </p:pic>
        </mc:Fallback>
      </mc:AlternateContent>
    </p:spTree>
    <p:extLst>
      <p:ext uri="{BB962C8B-B14F-4D97-AF65-F5344CB8AC3E}">
        <p14:creationId xmlns:p14="http://schemas.microsoft.com/office/powerpoint/2010/main" val="3147095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5556" y="1281729"/>
            <a:ext cx="5664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plain scale in which length A-O represents 10 cm.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Divide A-O into ten equal parts, each will be of 1 cm.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It would not be easy to divide each of these parts into ten equal divisions to get measurements in millimeters</a:t>
            </a:r>
          </a:p>
          <a:p>
            <a:pPr marL="914400" marR="0" lvl="2" indent="0" algn="just" defTabSz="914400" rtl="0" eaLnBrk="1" fontAlgn="auto" latinLnBrk="0" hangingPunct="1">
              <a:lnSpc>
                <a:spcPct val="100000"/>
              </a:lnSpc>
              <a:spcBef>
                <a:spcPts val="0"/>
              </a:spcBef>
              <a:spcAft>
                <a:spcPts val="0"/>
              </a:spcAft>
              <a:buClrTx/>
              <a:buSzTx/>
              <a:buFontTx/>
              <a:buNone/>
              <a:tabLst/>
              <a:defRPr/>
            </a:pPr>
            <a:endParaRPr kumimoji="0" lang="en-US" altLang="en-US" sz="1600" b="1" i="1" u="none" strike="noStrike" kern="1200" cap="none" spc="0" normalizeH="0" baseline="0" noProof="0" dirty="0">
              <a:ln>
                <a:noFill/>
              </a:ln>
              <a:solidFill>
                <a:srgbClr val="C0504D"/>
              </a:solidFill>
              <a:effectLst/>
              <a:uLnTx/>
              <a:uFillTx/>
              <a:latin typeface="Arial" panose="020B0604020202020204" pitchFamily="34" charset="0"/>
              <a:ea typeface="+mn-ea"/>
              <a:cs typeface="Arial" panose="020B0604020202020204" pitchFamily="34" charset="0"/>
            </a:endParaRPr>
          </a:p>
        </p:txBody>
      </p:sp>
      <p:grpSp>
        <p:nvGrpSpPr>
          <p:cNvPr id="13315" name="Group 4"/>
          <p:cNvGrpSpPr>
            <a:grpSpLocks/>
          </p:cNvGrpSpPr>
          <p:nvPr/>
        </p:nvGrpSpPr>
        <p:grpSpPr bwMode="auto">
          <a:xfrm>
            <a:off x="5680869" y="1282700"/>
            <a:ext cx="3375025" cy="1327150"/>
            <a:chOff x="2032" y="3052"/>
            <a:chExt cx="2126" cy="836"/>
          </a:xfrm>
        </p:grpSpPr>
        <p:sp>
          <p:nvSpPr>
            <p:cNvPr id="13323" name="Rectangle 5"/>
            <p:cNvSpPr>
              <a:spLocks noChangeArrowheads="1"/>
            </p:cNvSpPr>
            <p:nvPr/>
          </p:nvSpPr>
          <p:spPr bwMode="auto">
            <a:xfrm>
              <a:off x="2168" y="3504"/>
              <a:ext cx="144" cy="240"/>
            </a:xfrm>
            <a:prstGeom prst="rect">
              <a:avLst/>
            </a:prstGeom>
            <a:solidFill>
              <a:schemeClr val="bg1"/>
            </a:solidFill>
            <a:ln w="12700">
              <a:solidFill>
                <a:schemeClr val="tx1"/>
              </a:solidFill>
              <a:prstDash val="dash"/>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3324" name="Rectangle 6"/>
            <p:cNvSpPr>
              <a:spLocks noChangeArrowheads="1"/>
            </p:cNvSpPr>
            <p:nvPr/>
          </p:nvSpPr>
          <p:spPr bwMode="auto">
            <a:xfrm>
              <a:off x="2285" y="3508"/>
              <a:ext cx="1873" cy="236"/>
            </a:xfrm>
            <a:prstGeom prst="rect">
              <a:avLst/>
            </a:prstGeom>
            <a:gradFill rotWithShape="0">
              <a:gsLst>
                <a:gs pos="0">
                  <a:srgbClr val="00C8A0"/>
                </a:gs>
                <a:gs pos="50000">
                  <a:srgbClr val="00FFCC"/>
                </a:gs>
                <a:gs pos="100000">
                  <a:srgbClr val="00C8A0"/>
                </a:gs>
              </a:gsLst>
              <a:lin ang="54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3325" name="Line 7"/>
            <p:cNvSpPr>
              <a:spLocks noChangeShapeType="1"/>
            </p:cNvSpPr>
            <p:nvPr/>
          </p:nvSpPr>
          <p:spPr bwMode="auto">
            <a:xfrm flipV="1">
              <a:off x="3699" y="3508"/>
              <a:ext cx="0" cy="23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26" name="Line 8"/>
            <p:cNvSpPr>
              <a:spLocks noChangeShapeType="1"/>
            </p:cNvSpPr>
            <p:nvPr/>
          </p:nvSpPr>
          <p:spPr bwMode="auto">
            <a:xfrm flipV="1">
              <a:off x="3842"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27" name="Line 9"/>
            <p:cNvSpPr>
              <a:spLocks noChangeShapeType="1"/>
            </p:cNvSpPr>
            <p:nvPr/>
          </p:nvSpPr>
          <p:spPr bwMode="auto">
            <a:xfrm flipV="1">
              <a:off x="3981"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28" name="Line 10"/>
            <p:cNvSpPr>
              <a:spLocks noChangeShapeType="1"/>
            </p:cNvSpPr>
            <p:nvPr/>
          </p:nvSpPr>
          <p:spPr bwMode="auto">
            <a:xfrm flipV="1">
              <a:off x="4125"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29" name="Line 11"/>
            <p:cNvSpPr>
              <a:spLocks noChangeShapeType="1"/>
            </p:cNvSpPr>
            <p:nvPr/>
          </p:nvSpPr>
          <p:spPr bwMode="auto">
            <a:xfrm flipV="1">
              <a:off x="2428"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0" name="Line 12"/>
            <p:cNvSpPr>
              <a:spLocks noChangeShapeType="1"/>
            </p:cNvSpPr>
            <p:nvPr/>
          </p:nvSpPr>
          <p:spPr bwMode="auto">
            <a:xfrm flipV="1">
              <a:off x="2567"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1" name="Line 13"/>
            <p:cNvSpPr>
              <a:spLocks noChangeShapeType="1"/>
            </p:cNvSpPr>
            <p:nvPr/>
          </p:nvSpPr>
          <p:spPr bwMode="auto">
            <a:xfrm flipV="1">
              <a:off x="2710"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2" name="Line 14"/>
            <p:cNvSpPr>
              <a:spLocks noChangeShapeType="1"/>
            </p:cNvSpPr>
            <p:nvPr/>
          </p:nvSpPr>
          <p:spPr bwMode="auto">
            <a:xfrm flipV="1">
              <a:off x="2850"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3" name="Line 15"/>
            <p:cNvSpPr>
              <a:spLocks noChangeShapeType="1"/>
            </p:cNvSpPr>
            <p:nvPr/>
          </p:nvSpPr>
          <p:spPr bwMode="auto">
            <a:xfrm flipV="1">
              <a:off x="2993"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4" name="Line 16"/>
            <p:cNvSpPr>
              <a:spLocks noChangeShapeType="1"/>
            </p:cNvSpPr>
            <p:nvPr/>
          </p:nvSpPr>
          <p:spPr bwMode="auto">
            <a:xfrm flipV="1">
              <a:off x="3134"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5" name="Line 17"/>
            <p:cNvSpPr>
              <a:spLocks noChangeShapeType="1"/>
            </p:cNvSpPr>
            <p:nvPr/>
          </p:nvSpPr>
          <p:spPr bwMode="auto">
            <a:xfrm flipV="1">
              <a:off x="3275"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6" name="Line 18"/>
            <p:cNvSpPr>
              <a:spLocks noChangeShapeType="1"/>
            </p:cNvSpPr>
            <p:nvPr/>
          </p:nvSpPr>
          <p:spPr bwMode="auto">
            <a:xfrm flipV="1">
              <a:off x="3416"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7" name="Line 19"/>
            <p:cNvSpPr>
              <a:spLocks noChangeShapeType="1"/>
            </p:cNvSpPr>
            <p:nvPr/>
          </p:nvSpPr>
          <p:spPr bwMode="auto">
            <a:xfrm flipV="1">
              <a:off x="3560"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8" name="Line 20"/>
            <p:cNvSpPr>
              <a:spLocks noChangeShapeType="1"/>
            </p:cNvSpPr>
            <p:nvPr/>
          </p:nvSpPr>
          <p:spPr bwMode="auto">
            <a:xfrm flipV="1">
              <a:off x="3699" y="350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39" name="Rectangle 21"/>
            <p:cNvSpPr>
              <a:spLocks noChangeArrowheads="1"/>
            </p:cNvSpPr>
            <p:nvPr/>
          </p:nvSpPr>
          <p:spPr bwMode="auto">
            <a:xfrm>
              <a:off x="2162" y="3272"/>
              <a:ext cx="1533" cy="229"/>
            </a:xfrm>
            <a:prstGeom prst="rect">
              <a:avLst/>
            </a:prstGeom>
            <a:gradFill rotWithShape="0">
              <a:gsLst>
                <a:gs pos="0">
                  <a:srgbClr val="F4F400"/>
                </a:gs>
                <a:gs pos="50000">
                  <a:srgbClr val="FFFF00"/>
                </a:gs>
                <a:gs pos="100000">
                  <a:srgbClr val="F4F400"/>
                </a:gs>
              </a:gsLst>
              <a:lin ang="54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3340" name="Line 22"/>
            <p:cNvSpPr>
              <a:spLocks noChangeShapeType="1"/>
            </p:cNvSpPr>
            <p:nvPr/>
          </p:nvSpPr>
          <p:spPr bwMode="auto">
            <a:xfrm>
              <a:off x="2316"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1" name="Line 23"/>
            <p:cNvSpPr>
              <a:spLocks noChangeShapeType="1"/>
            </p:cNvSpPr>
            <p:nvPr/>
          </p:nvSpPr>
          <p:spPr bwMode="auto">
            <a:xfrm>
              <a:off x="2469"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2" name="Line 24"/>
            <p:cNvSpPr>
              <a:spLocks noChangeShapeType="1"/>
            </p:cNvSpPr>
            <p:nvPr/>
          </p:nvSpPr>
          <p:spPr bwMode="auto">
            <a:xfrm>
              <a:off x="2623"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3" name="Line 25"/>
            <p:cNvSpPr>
              <a:spLocks noChangeShapeType="1"/>
            </p:cNvSpPr>
            <p:nvPr/>
          </p:nvSpPr>
          <p:spPr bwMode="auto">
            <a:xfrm>
              <a:off x="2775"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4" name="Line 26"/>
            <p:cNvSpPr>
              <a:spLocks noChangeShapeType="1"/>
            </p:cNvSpPr>
            <p:nvPr/>
          </p:nvSpPr>
          <p:spPr bwMode="auto">
            <a:xfrm>
              <a:off x="2930"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5" name="Line 27"/>
            <p:cNvSpPr>
              <a:spLocks noChangeShapeType="1"/>
            </p:cNvSpPr>
            <p:nvPr/>
          </p:nvSpPr>
          <p:spPr bwMode="auto">
            <a:xfrm>
              <a:off x="3082"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6" name="Line 28"/>
            <p:cNvSpPr>
              <a:spLocks noChangeShapeType="1"/>
            </p:cNvSpPr>
            <p:nvPr/>
          </p:nvSpPr>
          <p:spPr bwMode="auto">
            <a:xfrm>
              <a:off x="3236"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7" name="Line 29"/>
            <p:cNvSpPr>
              <a:spLocks noChangeShapeType="1"/>
            </p:cNvSpPr>
            <p:nvPr/>
          </p:nvSpPr>
          <p:spPr bwMode="auto">
            <a:xfrm>
              <a:off x="3389"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8" name="Line 30"/>
            <p:cNvSpPr>
              <a:spLocks noChangeShapeType="1"/>
            </p:cNvSpPr>
            <p:nvPr/>
          </p:nvSpPr>
          <p:spPr bwMode="auto">
            <a:xfrm>
              <a:off x="3543" y="3265"/>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349" name="Text Box 31"/>
            <p:cNvSpPr txBox="1">
              <a:spLocks noChangeArrowheads="1"/>
            </p:cNvSpPr>
            <p:nvPr/>
          </p:nvSpPr>
          <p:spPr bwMode="auto">
            <a:xfrm>
              <a:off x="3172" y="3052"/>
              <a:ext cx="1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endParaRPr>
            </a:p>
          </p:txBody>
        </p:sp>
        <p:grpSp>
          <p:nvGrpSpPr>
            <p:cNvPr id="13350" name="Group 32"/>
            <p:cNvGrpSpPr>
              <a:grpSpLocks/>
            </p:cNvGrpSpPr>
            <p:nvPr/>
          </p:nvGrpSpPr>
          <p:grpSpPr bwMode="auto">
            <a:xfrm>
              <a:off x="2171" y="3128"/>
              <a:ext cx="1500" cy="176"/>
              <a:chOff x="2119" y="2951"/>
              <a:chExt cx="1500" cy="176"/>
            </a:xfrm>
          </p:grpSpPr>
          <p:sp>
            <p:nvSpPr>
              <p:cNvPr id="13365" name="Text Box 33"/>
              <p:cNvSpPr txBox="1">
                <a:spLocks noChangeArrowheads="1"/>
              </p:cNvSpPr>
              <p:nvPr/>
            </p:nvSpPr>
            <p:spPr bwMode="auto">
              <a:xfrm>
                <a:off x="2119" y="2954"/>
                <a:ext cx="2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 9.9</a:t>
                </a:r>
              </a:p>
            </p:txBody>
          </p:sp>
          <p:sp>
            <p:nvSpPr>
              <p:cNvPr id="13366" name="Text Box 34"/>
              <p:cNvSpPr txBox="1">
                <a:spLocks noChangeArrowheads="1"/>
              </p:cNvSpPr>
              <p:nvPr/>
            </p:nvSpPr>
            <p:spPr bwMode="auto">
              <a:xfrm>
                <a:off x="2420" y="2951"/>
                <a:ext cx="2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 7.7</a:t>
                </a:r>
              </a:p>
            </p:txBody>
          </p:sp>
          <p:sp>
            <p:nvSpPr>
              <p:cNvPr id="13367" name="Text Box 35"/>
              <p:cNvSpPr txBox="1">
                <a:spLocks noChangeArrowheads="1"/>
              </p:cNvSpPr>
              <p:nvPr/>
            </p:nvSpPr>
            <p:spPr bwMode="auto">
              <a:xfrm>
                <a:off x="2729" y="2954"/>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5.5</a:t>
                </a:r>
              </a:p>
            </p:txBody>
          </p:sp>
          <p:sp>
            <p:nvSpPr>
              <p:cNvPr id="13368" name="Text Box 36"/>
              <p:cNvSpPr txBox="1">
                <a:spLocks noChangeArrowheads="1"/>
              </p:cNvSpPr>
              <p:nvPr/>
            </p:nvSpPr>
            <p:spPr bwMode="auto">
              <a:xfrm>
                <a:off x="3035" y="2954"/>
                <a:ext cx="2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 3.3</a:t>
                </a:r>
              </a:p>
            </p:txBody>
          </p:sp>
          <p:sp>
            <p:nvSpPr>
              <p:cNvPr id="13369" name="Text Box 37"/>
              <p:cNvSpPr txBox="1">
                <a:spLocks noChangeArrowheads="1"/>
              </p:cNvSpPr>
              <p:nvPr/>
            </p:nvSpPr>
            <p:spPr bwMode="auto">
              <a:xfrm>
                <a:off x="3369" y="2951"/>
                <a:ext cx="2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1.1</a:t>
                </a:r>
              </a:p>
            </p:txBody>
          </p:sp>
        </p:grpSp>
        <p:grpSp>
          <p:nvGrpSpPr>
            <p:cNvPr id="13351" name="Group 38"/>
            <p:cNvGrpSpPr>
              <a:grpSpLocks/>
            </p:cNvGrpSpPr>
            <p:nvPr/>
          </p:nvGrpSpPr>
          <p:grpSpPr bwMode="auto">
            <a:xfrm>
              <a:off x="2340" y="3716"/>
              <a:ext cx="1447" cy="172"/>
              <a:chOff x="1862" y="1857"/>
              <a:chExt cx="988" cy="66"/>
            </a:xfrm>
          </p:grpSpPr>
          <p:sp>
            <p:nvSpPr>
              <p:cNvPr id="13355" name="Text Box 39"/>
              <p:cNvSpPr txBox="1">
                <a:spLocks noChangeArrowheads="1"/>
              </p:cNvSpPr>
              <p:nvPr/>
            </p:nvSpPr>
            <p:spPr bwMode="auto">
              <a:xfrm>
                <a:off x="1862"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9</a:t>
                </a:r>
              </a:p>
            </p:txBody>
          </p:sp>
          <p:sp>
            <p:nvSpPr>
              <p:cNvPr id="13356" name="Text Box 40"/>
              <p:cNvSpPr txBox="1">
                <a:spLocks noChangeArrowheads="1"/>
              </p:cNvSpPr>
              <p:nvPr/>
            </p:nvSpPr>
            <p:spPr bwMode="auto">
              <a:xfrm>
                <a:off x="1960"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8</a:t>
                </a:r>
              </a:p>
            </p:txBody>
          </p:sp>
          <p:sp>
            <p:nvSpPr>
              <p:cNvPr id="13357" name="Text Box 41"/>
              <p:cNvSpPr txBox="1">
                <a:spLocks noChangeArrowheads="1"/>
              </p:cNvSpPr>
              <p:nvPr/>
            </p:nvSpPr>
            <p:spPr bwMode="auto">
              <a:xfrm>
                <a:off x="2054"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7</a:t>
                </a:r>
              </a:p>
            </p:txBody>
          </p:sp>
          <p:sp>
            <p:nvSpPr>
              <p:cNvPr id="13358" name="Text Box 42"/>
              <p:cNvSpPr txBox="1">
                <a:spLocks noChangeArrowheads="1"/>
              </p:cNvSpPr>
              <p:nvPr/>
            </p:nvSpPr>
            <p:spPr bwMode="auto">
              <a:xfrm>
                <a:off x="2152"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6</a:t>
                </a:r>
              </a:p>
            </p:txBody>
          </p:sp>
          <p:sp>
            <p:nvSpPr>
              <p:cNvPr id="13359" name="Text Box 43"/>
              <p:cNvSpPr txBox="1">
                <a:spLocks noChangeArrowheads="1"/>
              </p:cNvSpPr>
              <p:nvPr/>
            </p:nvSpPr>
            <p:spPr bwMode="auto">
              <a:xfrm>
                <a:off x="2246"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5</a:t>
                </a:r>
              </a:p>
            </p:txBody>
          </p:sp>
          <p:sp>
            <p:nvSpPr>
              <p:cNvPr id="13360" name="Text Box 44"/>
              <p:cNvSpPr txBox="1">
                <a:spLocks noChangeArrowheads="1"/>
              </p:cNvSpPr>
              <p:nvPr/>
            </p:nvSpPr>
            <p:spPr bwMode="auto">
              <a:xfrm>
                <a:off x="2342"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4</a:t>
                </a:r>
              </a:p>
            </p:txBody>
          </p:sp>
          <p:sp>
            <p:nvSpPr>
              <p:cNvPr id="13361" name="Text Box 45"/>
              <p:cNvSpPr txBox="1">
                <a:spLocks noChangeArrowheads="1"/>
              </p:cNvSpPr>
              <p:nvPr/>
            </p:nvSpPr>
            <p:spPr bwMode="auto">
              <a:xfrm>
                <a:off x="2439"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3</a:t>
                </a:r>
              </a:p>
            </p:txBody>
          </p:sp>
          <p:sp>
            <p:nvSpPr>
              <p:cNvPr id="13362" name="Text Box 46"/>
              <p:cNvSpPr txBox="1">
                <a:spLocks noChangeArrowheads="1"/>
              </p:cNvSpPr>
              <p:nvPr/>
            </p:nvSpPr>
            <p:spPr bwMode="auto">
              <a:xfrm>
                <a:off x="2534"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2</a:t>
                </a:r>
              </a:p>
            </p:txBody>
          </p:sp>
          <p:sp>
            <p:nvSpPr>
              <p:cNvPr id="13363" name="Text Box 47"/>
              <p:cNvSpPr txBox="1">
                <a:spLocks noChangeArrowheads="1"/>
              </p:cNvSpPr>
              <p:nvPr/>
            </p:nvSpPr>
            <p:spPr bwMode="auto">
              <a:xfrm>
                <a:off x="2631" y="1857"/>
                <a:ext cx="11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1</a:t>
                </a:r>
              </a:p>
            </p:txBody>
          </p:sp>
          <p:sp>
            <p:nvSpPr>
              <p:cNvPr id="13364" name="Text Box 48"/>
              <p:cNvSpPr txBox="1">
                <a:spLocks noChangeArrowheads="1"/>
              </p:cNvSpPr>
              <p:nvPr/>
            </p:nvSpPr>
            <p:spPr bwMode="auto">
              <a:xfrm>
                <a:off x="2722" y="1857"/>
                <a:ext cx="128"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 0</a:t>
                </a:r>
              </a:p>
            </p:txBody>
          </p:sp>
        </p:grpSp>
        <p:sp>
          <p:nvSpPr>
            <p:cNvPr id="13352" name="Text Box 49"/>
            <p:cNvSpPr txBox="1">
              <a:spLocks noChangeArrowheads="1"/>
            </p:cNvSpPr>
            <p:nvPr/>
          </p:nvSpPr>
          <p:spPr bwMode="auto">
            <a:xfrm>
              <a:off x="2188" y="3708"/>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A</a:t>
              </a:r>
            </a:p>
          </p:txBody>
        </p:sp>
        <p:sp>
          <p:nvSpPr>
            <p:cNvPr id="13353" name="Text Box 50"/>
            <p:cNvSpPr txBox="1">
              <a:spLocks noChangeArrowheads="1"/>
            </p:cNvSpPr>
            <p:nvPr/>
          </p:nvSpPr>
          <p:spPr bwMode="auto">
            <a:xfrm>
              <a:off x="3628" y="3132"/>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Times New Roman" panose="02020603050405020304" pitchFamily="18" charset="0"/>
                  <a:ea typeface="+mn-ea"/>
                  <a:cs typeface="Arial" panose="020B0604020202020204" pitchFamily="34" charset="0"/>
                </a:rPr>
                <a:t>0</a:t>
              </a:r>
            </a:p>
          </p:txBody>
        </p:sp>
        <p:sp>
          <p:nvSpPr>
            <p:cNvPr id="13354" name="Text Box 51"/>
            <p:cNvSpPr txBox="1">
              <a:spLocks noChangeArrowheads="1"/>
            </p:cNvSpPr>
            <p:nvPr/>
          </p:nvSpPr>
          <p:spPr bwMode="auto">
            <a:xfrm>
              <a:off x="2032" y="3144"/>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B</a:t>
              </a:r>
            </a:p>
          </p:txBody>
        </p:sp>
      </p:grpSp>
      <p:sp>
        <p:nvSpPr>
          <p:cNvPr id="13316" name="TextBox 2"/>
          <p:cNvSpPr txBox="1">
            <a:spLocks noChangeArrowheads="1"/>
          </p:cNvSpPr>
          <p:nvPr/>
        </p:nvSpPr>
        <p:spPr bwMode="auto">
          <a:xfrm>
            <a:off x="35244" y="-17463"/>
            <a:ext cx="9053512"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a:ln>
                  <a:noFill/>
                </a:ln>
                <a:solidFill>
                  <a:srgbClr val="3333FF"/>
                </a:solidFill>
                <a:effectLst/>
                <a:uLnTx/>
                <a:uFillTx/>
                <a:latin typeface="Garamond" panose="02020404030301010803" pitchFamily="18" charset="0"/>
                <a:ea typeface="+mn-ea"/>
                <a:cs typeface="Arial" panose="020B0604020202020204" pitchFamily="34" charset="0"/>
              </a:rPr>
              <a:t>Vernier Scales</a:t>
            </a:r>
          </a:p>
        </p:txBody>
      </p:sp>
      <p:sp>
        <p:nvSpPr>
          <p:cNvPr id="13317" name="Rectangle 2"/>
          <p:cNvSpPr>
            <a:spLocks noChangeArrowheads="1"/>
          </p:cNvSpPr>
          <p:nvPr/>
        </p:nvSpPr>
        <p:spPr bwMode="auto">
          <a:xfrm>
            <a:off x="203200" y="476250"/>
            <a:ext cx="8828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lower scale </a:t>
            </a:r>
            <a:r>
              <a:rPr kumimoji="0" lang="en-US" altLang="en-US" sz="18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A0</a:t>
            </a:r>
            <a:r>
              <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plain scale and the </a:t>
            </a:r>
            <a:r>
              <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upper scale </a:t>
            </a:r>
            <a:r>
              <a:rPr kumimoji="0" lang="en-US" altLang="en-US" sz="18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B0</a:t>
            </a:r>
            <a:r>
              <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combination of plain scale and the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the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scale.</a:t>
            </a:r>
          </a:p>
        </p:txBody>
      </p:sp>
      <p:sp>
        <p:nvSpPr>
          <p:cNvPr id="13318" name="Text Box 2"/>
          <p:cNvSpPr txBox="1">
            <a:spLocks noChangeArrowheads="1"/>
          </p:cNvSpPr>
          <p:nvPr/>
        </p:nvSpPr>
        <p:spPr bwMode="auto">
          <a:xfrm>
            <a:off x="4724400" y="2778919"/>
            <a:ext cx="4240532" cy="255454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1" indent="0" algn="just"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Forward </a:t>
            </a:r>
            <a:r>
              <a:rPr kumimoji="0" lang="en-US" altLang="en-US" sz="1600" b="1"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vernier</a:t>
            </a:r>
            <a:r>
              <a:rPr kumimoji="0" lang="en-US" altLang="en-US" sz="16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scale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Take a length BO equal to 10 - 1 = 9 such equal parts, thus representing 9 cm, and divide it into ten equal divisions, each of these divisions will represent 9 / 10 = 0.9 cm.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The difference between one part of AO and one division of BO will be equal 1.0 – 0.9 = 0.1 cm or 1 mm.</a:t>
            </a:r>
          </a:p>
        </p:txBody>
      </p:sp>
      <p:sp>
        <p:nvSpPr>
          <p:cNvPr id="13319" name="Text Box 2"/>
          <p:cNvSpPr txBox="1">
            <a:spLocks noChangeArrowheads="1"/>
          </p:cNvSpPr>
          <p:nvPr/>
        </p:nvSpPr>
        <p:spPr bwMode="auto">
          <a:xfrm>
            <a:off x="56404" y="2461419"/>
            <a:ext cx="4486645" cy="2554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cs typeface="Arial" panose="020B0604020202020204" pitchFamily="34" charset="0"/>
              </a:defRPr>
            </a:lvl1pPr>
            <a:lvl2pPr>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1" indent="0" algn="just"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Backward </a:t>
            </a:r>
            <a:r>
              <a:rPr kumimoji="0" lang="en-US" altLang="en-US" sz="1600" b="1"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vernier</a:t>
            </a:r>
            <a:r>
              <a:rPr kumimoji="0" lang="en-US" altLang="en-US" sz="16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scale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Take a length BO equal to 10 + 1 = 11 such equal parts, thus representing 11 cm, and divide it into ten equal divisions, each of these divisions will represent 11 / 10 = 1.1 cm.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The difference between one part of AO and one division of BO will be equal 1.1 – 1.0 = 0.1 cm or 1 mm.</a:t>
            </a:r>
          </a:p>
        </p:txBody>
      </p:sp>
      <p:sp>
        <p:nvSpPr>
          <p:cNvPr id="13320" name="TextBox 63"/>
          <p:cNvSpPr txBox="1">
            <a:spLocks noChangeArrowheads="1"/>
          </p:cNvSpPr>
          <p:nvPr/>
        </p:nvSpPr>
        <p:spPr bwMode="auto">
          <a:xfrm>
            <a:off x="-112221" y="5293385"/>
            <a:ext cx="907256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6688" indent="-166688">
              <a:defRPr>
                <a:solidFill>
                  <a:schemeClr val="tx1"/>
                </a:solidFill>
                <a:latin typeface="Calibri" panose="020F0502020204030204" pitchFamily="34" charset="0"/>
                <a:cs typeface="Arial" panose="020B0604020202020204" pitchFamily="34" charset="0"/>
              </a:defRPr>
            </a:lvl1pPr>
            <a:lvl2pPr marL="623888" indent="-166688">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166688" marR="0" lvl="0" indent="-166688"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Least count (LC): Minimum length that can be measured by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scale.</a:t>
            </a:r>
          </a:p>
          <a:p>
            <a:pPr marL="623888" marR="0" lvl="1" indent="-166688"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LC = MSD – VSD (MSD &gt; VSD)               Forward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vernier</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scale</a:t>
            </a:r>
          </a:p>
          <a:p>
            <a:pPr marL="623888" marR="0" lvl="1" indent="-166688"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LC = VSD – MSD (VSD &gt; MSD)               Backward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vernier</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scale</a:t>
            </a:r>
          </a:p>
        </p:txBody>
      </p:sp>
      <p:cxnSp>
        <p:nvCxnSpPr>
          <p:cNvPr id="65" name="Straight Arrow Connector 64"/>
          <p:cNvCxnSpPr/>
          <p:nvPr/>
        </p:nvCxnSpPr>
        <p:spPr>
          <a:xfrm>
            <a:off x="3591400" y="5982215"/>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581400" y="6324600"/>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pPr lvl="0"/>
            <a:fld id="{74ABBD96-E723-4D05-9E18-0159EF1B266D}"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endParaRPr lang="en-US" noProof="0" dirty="0"/>
          </a:p>
        </p:txBody>
      </p:sp>
      <p:sp>
        <p:nvSpPr>
          <p:cNvPr id="6" name="Slide Number Placeholder 5"/>
          <p:cNvSpPr>
            <a:spLocks noGrp="1"/>
          </p:cNvSpPr>
          <p:nvPr>
            <p:ph type="sldNum" sz="quarter" idx="12"/>
          </p:nvPr>
        </p:nvSpPr>
        <p:spPr/>
        <p:txBody>
          <a:bodyPr/>
          <a:lstStyle/>
          <a:p>
            <a:pPr lvl="0"/>
            <a:fld id="{6C5C84A4-FEF8-4FB1-9663-19AD76B6A1D4}" type="slidenum">
              <a:rPr lang="en-US" noProof="0" smtClean="0"/>
              <a:pPr lvl="0"/>
              <a:t>28</a:t>
            </a:fld>
            <a:endParaRPr lang="en-US" noProof="0"/>
          </a:p>
        </p:txBody>
      </p:sp>
      <p:pic>
        <p:nvPicPr>
          <p:cNvPr id="2" name="Picture 1"/>
          <p:cNvPicPr>
            <a:picLocks noChangeAspect="1"/>
          </p:cNvPicPr>
          <p:nvPr/>
        </p:nvPicPr>
        <p:blipFill>
          <a:blip r:embed="rId3"/>
          <a:stretch>
            <a:fillRect/>
          </a:stretch>
        </p:blipFill>
        <p:spPr>
          <a:xfrm>
            <a:off x="7791241" y="5289612"/>
            <a:ext cx="1200150" cy="1295400"/>
          </a:xfrm>
          <a:prstGeom prst="rect">
            <a:avLst/>
          </a:prstGeom>
          <a:solidFill>
            <a:srgbClr val="FFFF00"/>
          </a:solidFill>
        </p:spPr>
      </p:pic>
    </p:spTree>
    <p:extLst>
      <p:ext uri="{BB962C8B-B14F-4D97-AF65-F5344CB8AC3E}">
        <p14:creationId xmlns:p14="http://schemas.microsoft.com/office/powerpoint/2010/main" val="309248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143500"/>
            <a:ext cx="7391400" cy="6858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p:cNvCxnSpPr/>
          <p:nvPr/>
        </p:nvCxnSpPr>
        <p:spPr>
          <a:xfrm rot="5400000">
            <a:off x="6592888" y="5514975"/>
            <a:ext cx="684212"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7315201" y="5410200"/>
            <a:ext cx="457200" cy="31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077744" y="5380831"/>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7868444" y="529669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7630319"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750649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7268369"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714454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7020719"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689689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7754144" y="5304631"/>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6639719" y="529669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640159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277769"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603964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915819"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79199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6525419" y="5304631"/>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5658644" y="53332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4847432" y="5418931"/>
            <a:ext cx="4572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3620294" y="5379244"/>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5410994"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5172869"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504904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480139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4677569"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455374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443944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5296694" y="530304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4182269" y="5295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394414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3820319"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358219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3458369"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3334544" y="5293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4067969" y="530304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210719" y="53316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2388394" y="5418931"/>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1151732" y="5399881"/>
            <a:ext cx="4572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961482" y="5314156"/>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723357"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2599532"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2342357"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2218532"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2094707"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1980407"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2847182" y="5322094"/>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1751807" y="5314156"/>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1508919" y="531256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1361282"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1113632"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989807"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865982" y="5312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1631157" y="5315744"/>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742157" y="5322094"/>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4154487" y="5494338"/>
            <a:ext cx="684213"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5372100" y="5503863"/>
            <a:ext cx="684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2895600" y="5503863"/>
            <a:ext cx="684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1666875" y="5503863"/>
            <a:ext cx="684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62000" y="4457700"/>
            <a:ext cx="1143000" cy="685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8" name="Straight Connector 87"/>
          <p:cNvCxnSpPr/>
          <p:nvPr/>
        </p:nvCxnSpPr>
        <p:spPr>
          <a:xfrm rot="5400000">
            <a:off x="626269" y="478075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1351757" y="4783931"/>
            <a:ext cx="685800" cy="15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461294" y="4790281"/>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239044" y="479345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975519" y="4796631"/>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1110457" y="4806156"/>
            <a:ext cx="685800" cy="15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850107" y="4793456"/>
            <a:ext cx="685800" cy="15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a:off x="508794" y="479345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5400000">
            <a:off x="737394" y="478075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85800" y="3124200"/>
            <a:ext cx="26670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1905000" y="3159125"/>
            <a:ext cx="1371600" cy="1295400"/>
          </a:xfrm>
          <a:prstGeom prst="line">
            <a:avLst/>
          </a:prstGeom>
        </p:spPr>
        <p:style>
          <a:lnRef idx="1">
            <a:schemeClr val="accent1"/>
          </a:lnRef>
          <a:fillRef idx="0">
            <a:schemeClr val="accent1"/>
          </a:fillRef>
          <a:effectRef idx="0">
            <a:schemeClr val="accent1"/>
          </a:effectRef>
          <a:fontRef idx="minor">
            <a:schemeClr val="tx1"/>
          </a:fontRef>
        </p:style>
      </p:cxnSp>
      <p:sp>
        <p:nvSpPr>
          <p:cNvPr id="148" name="Oval 147"/>
          <p:cNvSpPr>
            <a:spLocks noChangeAspect="1"/>
          </p:cNvSpPr>
          <p:nvPr/>
        </p:nvSpPr>
        <p:spPr>
          <a:xfrm>
            <a:off x="3230563" y="31384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Oval 148"/>
          <p:cNvSpPr>
            <a:spLocks noChangeAspect="1"/>
          </p:cNvSpPr>
          <p:nvPr/>
        </p:nvSpPr>
        <p:spPr>
          <a:xfrm>
            <a:off x="2211388" y="37036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a:spLocks noChangeAspect="1"/>
          </p:cNvSpPr>
          <p:nvPr/>
        </p:nvSpPr>
        <p:spPr>
          <a:xfrm>
            <a:off x="1893888" y="38481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Oval 150"/>
          <p:cNvSpPr>
            <a:spLocks noChangeAspect="1"/>
          </p:cNvSpPr>
          <p:nvPr/>
        </p:nvSpPr>
        <p:spPr>
          <a:xfrm>
            <a:off x="1627188" y="39766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2" name="Oval 151"/>
          <p:cNvSpPr>
            <a:spLocks noChangeAspect="1"/>
          </p:cNvSpPr>
          <p:nvPr/>
        </p:nvSpPr>
        <p:spPr>
          <a:xfrm>
            <a:off x="1366838" y="41148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3" name="Oval 152"/>
          <p:cNvSpPr>
            <a:spLocks noChangeAspect="1"/>
          </p:cNvSpPr>
          <p:nvPr/>
        </p:nvSpPr>
        <p:spPr>
          <a:xfrm>
            <a:off x="1122363" y="42259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4" name="Oval 153"/>
          <p:cNvSpPr>
            <a:spLocks noChangeAspect="1"/>
          </p:cNvSpPr>
          <p:nvPr/>
        </p:nvSpPr>
        <p:spPr>
          <a:xfrm>
            <a:off x="925513" y="43386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5" name="Oval 154"/>
          <p:cNvSpPr>
            <a:spLocks noChangeAspect="1"/>
          </p:cNvSpPr>
          <p:nvPr/>
        </p:nvSpPr>
        <p:spPr>
          <a:xfrm>
            <a:off x="2449513" y="357346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6" name="Oval 155"/>
          <p:cNvSpPr>
            <a:spLocks noChangeAspect="1"/>
          </p:cNvSpPr>
          <p:nvPr/>
        </p:nvSpPr>
        <p:spPr>
          <a:xfrm>
            <a:off x="2967038" y="33035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7" name="Oval 156"/>
          <p:cNvSpPr>
            <a:spLocks noChangeAspect="1"/>
          </p:cNvSpPr>
          <p:nvPr/>
        </p:nvSpPr>
        <p:spPr>
          <a:xfrm>
            <a:off x="2714625" y="34401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420" name="TextBox 158"/>
          <p:cNvSpPr txBox="1">
            <a:spLocks noChangeArrowheads="1"/>
          </p:cNvSpPr>
          <p:nvPr/>
        </p:nvSpPr>
        <p:spPr bwMode="auto">
          <a:xfrm>
            <a:off x="3048000" y="58801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200</a:t>
            </a:r>
          </a:p>
        </p:txBody>
      </p:sp>
      <p:sp>
        <p:nvSpPr>
          <p:cNvPr id="14421" name="TextBox 159"/>
          <p:cNvSpPr txBox="1">
            <a:spLocks noChangeArrowheads="1"/>
          </p:cNvSpPr>
          <p:nvPr/>
        </p:nvSpPr>
        <p:spPr bwMode="auto">
          <a:xfrm>
            <a:off x="4419600" y="59182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300</a:t>
            </a:r>
          </a:p>
        </p:txBody>
      </p:sp>
      <p:sp>
        <p:nvSpPr>
          <p:cNvPr id="14422" name="TextBox 160"/>
          <p:cNvSpPr txBox="1">
            <a:spLocks noChangeArrowheads="1"/>
          </p:cNvSpPr>
          <p:nvPr/>
        </p:nvSpPr>
        <p:spPr bwMode="auto">
          <a:xfrm>
            <a:off x="5562600" y="58928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400</a:t>
            </a:r>
          </a:p>
        </p:txBody>
      </p:sp>
      <p:sp>
        <p:nvSpPr>
          <p:cNvPr id="14423" name="TextBox 161"/>
          <p:cNvSpPr txBox="1">
            <a:spLocks noChangeArrowheads="1"/>
          </p:cNvSpPr>
          <p:nvPr/>
        </p:nvSpPr>
        <p:spPr bwMode="auto">
          <a:xfrm>
            <a:off x="6794500" y="5891213"/>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500</a:t>
            </a:r>
          </a:p>
        </p:txBody>
      </p:sp>
      <p:sp>
        <p:nvSpPr>
          <p:cNvPr id="14424" name="TextBox 162"/>
          <p:cNvSpPr txBox="1">
            <a:spLocks noChangeArrowheads="1"/>
          </p:cNvSpPr>
          <p:nvPr/>
        </p:nvSpPr>
        <p:spPr bwMode="auto">
          <a:xfrm>
            <a:off x="8001000" y="58674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600</a:t>
            </a:r>
          </a:p>
        </p:txBody>
      </p:sp>
      <p:sp>
        <p:nvSpPr>
          <p:cNvPr id="14425" name="TextBox 163"/>
          <p:cNvSpPr txBox="1">
            <a:spLocks noChangeArrowheads="1"/>
          </p:cNvSpPr>
          <p:nvPr/>
        </p:nvSpPr>
        <p:spPr bwMode="auto">
          <a:xfrm>
            <a:off x="1905000" y="58674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100</a:t>
            </a:r>
          </a:p>
        </p:txBody>
      </p:sp>
      <p:sp>
        <p:nvSpPr>
          <p:cNvPr id="14426" name="TextBox 164"/>
          <p:cNvSpPr txBox="1">
            <a:spLocks noChangeArrowheads="1"/>
          </p:cNvSpPr>
          <p:nvPr/>
        </p:nvSpPr>
        <p:spPr bwMode="auto">
          <a:xfrm>
            <a:off x="723900" y="58674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a:t>
            </a:r>
          </a:p>
        </p:txBody>
      </p:sp>
      <p:sp>
        <p:nvSpPr>
          <p:cNvPr id="14427" name="TextBox 165"/>
          <p:cNvSpPr txBox="1">
            <a:spLocks noChangeArrowheads="1"/>
          </p:cNvSpPr>
          <p:nvPr/>
        </p:nvSpPr>
        <p:spPr bwMode="auto">
          <a:xfrm>
            <a:off x="1295400" y="59182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50</a:t>
            </a:r>
          </a:p>
        </p:txBody>
      </p:sp>
      <p:sp>
        <p:nvSpPr>
          <p:cNvPr id="167" name="TextBox 166"/>
          <p:cNvSpPr txBox="1">
            <a:spLocks noChangeArrowheads="1"/>
          </p:cNvSpPr>
          <p:nvPr/>
        </p:nvSpPr>
        <p:spPr bwMode="auto">
          <a:xfrm>
            <a:off x="1828800" y="42037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90</a:t>
            </a:r>
          </a:p>
        </p:txBody>
      </p:sp>
      <p:sp>
        <p:nvSpPr>
          <p:cNvPr id="168" name="TextBox 167"/>
          <p:cNvSpPr txBox="1">
            <a:spLocks noChangeArrowheads="1"/>
          </p:cNvSpPr>
          <p:nvPr/>
        </p:nvSpPr>
        <p:spPr bwMode="auto">
          <a:xfrm>
            <a:off x="715963" y="4244975"/>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a:t>
            </a:r>
          </a:p>
        </p:txBody>
      </p:sp>
      <p:sp>
        <p:nvSpPr>
          <p:cNvPr id="169" name="TextBox 168"/>
          <p:cNvSpPr txBox="1">
            <a:spLocks noChangeArrowheads="1"/>
          </p:cNvSpPr>
          <p:nvPr/>
        </p:nvSpPr>
        <p:spPr bwMode="auto">
          <a:xfrm>
            <a:off x="1295400" y="42418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45</a:t>
            </a:r>
          </a:p>
        </p:txBody>
      </p:sp>
      <p:cxnSp>
        <p:nvCxnSpPr>
          <p:cNvPr id="174" name="Straight Connector 173"/>
          <p:cNvCxnSpPr/>
          <p:nvPr/>
        </p:nvCxnSpPr>
        <p:spPr>
          <a:xfrm rot="5400000" flipH="1" flipV="1">
            <a:off x="771525" y="40513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flipH="1" flipV="1">
            <a:off x="4991100" y="4457700"/>
            <a:ext cx="14493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1208088" y="3759200"/>
            <a:ext cx="4506912"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3" name="TextBox 182"/>
          <p:cNvSpPr txBox="1">
            <a:spLocks noChangeArrowheads="1"/>
          </p:cNvSpPr>
          <p:nvPr/>
        </p:nvSpPr>
        <p:spPr bwMode="auto">
          <a:xfrm>
            <a:off x="3276600" y="35052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364</a:t>
            </a:r>
          </a:p>
        </p:txBody>
      </p:sp>
      <p:sp>
        <p:nvSpPr>
          <p:cNvPr id="14435" name="TextBox 111"/>
          <p:cNvSpPr txBox="1">
            <a:spLocks noChangeArrowheads="1"/>
          </p:cNvSpPr>
          <p:nvPr/>
        </p:nvSpPr>
        <p:spPr bwMode="auto">
          <a:xfrm>
            <a:off x="152400" y="152400"/>
            <a:ext cx="784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solidFill>
                  <a:srgbClr val="3333FF"/>
                </a:solidFill>
              </a:rPr>
              <a:t>Problem No. 3</a:t>
            </a:r>
            <a:r>
              <a:rPr lang="en-US" altLang="en-US" dirty="0">
                <a:solidFill>
                  <a:prstClr val="black"/>
                </a:solidFill>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The actual length of 300 m of an auditorium is represented by a line of 10 cm on a drawing. Draw a </a:t>
            </a:r>
            <a:r>
              <a:rPr kumimoji="0" lang="en-US" alt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to read </a:t>
            </a:r>
            <a:r>
              <a:rPr kumimoji="0" lang="en-US" alt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upto</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600 m and mark a length of 364 m on it.</a:t>
            </a:r>
          </a:p>
        </p:txBody>
      </p:sp>
      <p:sp>
        <p:nvSpPr>
          <p:cNvPr id="114" name="TextBox 113"/>
          <p:cNvSpPr txBox="1">
            <a:spLocks noChangeArrowheads="1"/>
          </p:cNvSpPr>
          <p:nvPr/>
        </p:nvSpPr>
        <p:spPr bwMode="auto">
          <a:xfrm>
            <a:off x="457200" y="1009651"/>
            <a:ext cx="8381999"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RF = 10 cm / (300 x</a:t>
            </a:r>
            <a:r>
              <a:rPr kumimoji="0" lang="en-US" altLang="en-US" sz="1800" b="0" i="0" u="none" strike="noStrike" kern="1200" cap="none" spc="0" normalizeH="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100) cm = 1/3000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LOS = 600 x 100 x RF = 20 cm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Divide scale in 6 equal parts. Each division will represent 100 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Divide each division in 10 subdivisions such that 1 sub-division = 10 m, </a:t>
            </a:r>
            <a:r>
              <a:rPr kumimoji="0" lang="en-US" alt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ie</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MSD = 10 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10 VSD = 9 MSD =&gt; each sub-division on VSD = 9/10 MSD = 0.9 MSD</a:t>
            </a:r>
          </a:p>
          <a:p>
            <a:pPr algn="l" fontAlgn="auto">
              <a:spcBef>
                <a:spcPts val="0"/>
              </a:spcBef>
              <a:spcAft>
                <a:spcPts val="0"/>
              </a:spcAft>
              <a:defRPr/>
            </a:pPr>
            <a:r>
              <a:rPr lang="en-US" altLang="en-US" dirty="0">
                <a:solidFill>
                  <a:prstClr val="black"/>
                </a:solidFill>
              </a:rPr>
              <a:t>Least count (LC) = MSD-VSD =&gt; 0.1 MSD = 1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Using forward </a:t>
            </a:r>
            <a:r>
              <a:rPr kumimoji="0" lang="en-US" alt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scale, length = 54 (VSD) + 310 (MSD)</a:t>
            </a:r>
          </a:p>
        </p:txBody>
      </p:sp>
      <p:cxnSp>
        <p:nvCxnSpPr>
          <p:cNvPr id="116" name="Straight Arrow Connector 115"/>
          <p:cNvCxnSpPr/>
          <p:nvPr/>
        </p:nvCxnSpPr>
        <p:spPr>
          <a:xfrm>
            <a:off x="762000" y="6629400"/>
            <a:ext cx="739140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2000" y="59436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153400" y="5943600"/>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4440" name="TextBox 122"/>
          <p:cNvSpPr txBox="1">
            <a:spLocks noChangeArrowheads="1"/>
          </p:cNvSpPr>
          <p:nvPr/>
        </p:nvSpPr>
        <p:spPr bwMode="auto">
          <a:xfrm>
            <a:off x="4191000" y="6199188"/>
            <a:ext cx="1295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LOS=20cm</a:t>
            </a:r>
          </a:p>
        </p:txBody>
      </p:sp>
      <p:cxnSp>
        <p:nvCxnSpPr>
          <p:cNvPr id="128" name="Straight Connector 127"/>
          <p:cNvCxnSpPr/>
          <p:nvPr/>
        </p:nvCxnSpPr>
        <p:spPr>
          <a:xfrm flipH="1">
            <a:off x="1692275" y="3455988"/>
            <a:ext cx="1050925" cy="998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77975" y="3598863"/>
            <a:ext cx="904875" cy="855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1460500" y="3765550"/>
            <a:ext cx="746125" cy="692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1323975" y="3854450"/>
            <a:ext cx="615950" cy="600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1190625" y="3983038"/>
            <a:ext cx="485775" cy="461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1085850" y="4141788"/>
            <a:ext cx="317500" cy="300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971550" y="4249738"/>
            <a:ext cx="196850" cy="204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54" idx="6"/>
          </p:cNvCxnSpPr>
          <p:nvPr/>
        </p:nvCxnSpPr>
        <p:spPr>
          <a:xfrm flipH="1">
            <a:off x="860425" y="4362450"/>
            <a:ext cx="111125" cy="104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905000" y="3810000"/>
            <a:ext cx="0" cy="1371600"/>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a:off x="1905000" y="4038600"/>
            <a:ext cx="3810000"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flipH="1">
            <a:off x="1219200" y="4038600"/>
            <a:ext cx="685800"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sp>
        <p:nvSpPr>
          <p:cNvPr id="5" name="Date Placeholder 4"/>
          <p:cNvSpPr>
            <a:spLocks noGrp="1"/>
          </p:cNvSpPr>
          <p:nvPr>
            <p:ph type="dt" sz="half" idx="10"/>
          </p:nvPr>
        </p:nvSpPr>
        <p:spPr/>
        <p:txBody>
          <a:bodyPr/>
          <a:lstStyle/>
          <a:p>
            <a:pPr lvl="0"/>
            <a:fld id="{C61C47DC-5A69-4711-AB9C-528B733ABE5E}" type="datetime3">
              <a:rPr lang="en-US" noProof="0" smtClean="0"/>
              <a:pPr lvl="0"/>
              <a:t>10 September 2019</a:t>
            </a:fld>
            <a:endParaRPr lang="en-US" noProof="0"/>
          </a:p>
        </p:txBody>
      </p:sp>
      <p:sp>
        <p:nvSpPr>
          <p:cNvPr id="7" name="Footer Placeholder 6"/>
          <p:cNvSpPr>
            <a:spLocks noGrp="1"/>
          </p:cNvSpPr>
          <p:nvPr>
            <p:ph type="ftr" sz="quarter" idx="11"/>
          </p:nvPr>
        </p:nvSpPr>
        <p:spPr/>
        <p:txBody>
          <a:bodyPr/>
          <a:lstStyle/>
          <a:p>
            <a:pPr lvl="0"/>
            <a:r>
              <a:rPr lang="en-US" noProof="0"/>
              <a:t>CE101 Lec1: Introduction and Basics</a:t>
            </a:r>
            <a:endParaRPr lang="en-US" noProof="0" dirty="0"/>
          </a:p>
        </p:txBody>
      </p:sp>
      <p:sp>
        <p:nvSpPr>
          <p:cNvPr id="8" name="Slide Number Placeholder 7"/>
          <p:cNvSpPr>
            <a:spLocks noGrp="1"/>
          </p:cNvSpPr>
          <p:nvPr>
            <p:ph type="sldNum" sz="quarter" idx="12"/>
          </p:nvPr>
        </p:nvSpPr>
        <p:spPr/>
        <p:txBody>
          <a:bodyPr/>
          <a:lstStyle/>
          <a:p>
            <a:pPr lvl="0"/>
            <a:fld id="{6C5C84A4-FEF8-4FB1-9663-19AD76B6A1D4}" type="slidenum">
              <a:rPr lang="en-US" noProof="0" smtClean="0"/>
              <a:pPr lvl="0"/>
              <a:t>29</a:t>
            </a:fld>
            <a:endParaRPr lang="en-US" noProof="0"/>
          </a:p>
        </p:txBody>
      </p:sp>
      <p:cxnSp>
        <p:nvCxnSpPr>
          <p:cNvPr id="125" name="Straight Connector 124"/>
          <p:cNvCxnSpPr>
            <a:stCxn id="156" idx="7"/>
          </p:cNvCxnSpPr>
          <p:nvPr/>
        </p:nvCxnSpPr>
        <p:spPr>
          <a:xfrm flipH="1">
            <a:off x="1790701" y="3310330"/>
            <a:ext cx="1215632" cy="114419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915766" y="3848100"/>
            <a:ext cx="1941622" cy="369332"/>
          </a:xfrm>
          <a:prstGeom prst="rect">
            <a:avLst/>
          </a:prstGeom>
          <a:noFill/>
        </p:spPr>
        <p:txBody>
          <a:bodyPr wrap="none" rtlCol="0">
            <a:spAutoFit/>
          </a:bodyPr>
          <a:lstStyle/>
          <a:p>
            <a:r>
              <a:rPr lang="en-IN" b="1" dirty="0"/>
              <a:t>Forward Vernier</a:t>
            </a:r>
          </a:p>
        </p:txBody>
      </p:sp>
    </p:spTree>
    <p:extLst>
      <p:ext uri="{BB962C8B-B14F-4D97-AF65-F5344CB8AC3E}">
        <p14:creationId xmlns:p14="http://schemas.microsoft.com/office/powerpoint/2010/main" val="443010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4">
                                            <p:txEl>
                                              <p:pRg st="2" end="2"/>
                                            </p:txEl>
                                          </p:spTgt>
                                        </p:tgtEl>
                                        <p:attrNameLst>
                                          <p:attrName>style.visibility</p:attrName>
                                        </p:attrNameLst>
                                      </p:cBhvr>
                                      <p:to>
                                        <p:strVal val="visible"/>
                                      </p:to>
                                    </p:set>
                                    <p:animEffect transition="in" filter="blinds(horizontal)">
                                      <p:cBhvr>
                                        <p:cTn id="7" dur="500"/>
                                        <p:tgtEl>
                                          <p:spTgt spid="114">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4">
                                            <p:txEl>
                                              <p:pRg st="3" end="3"/>
                                            </p:txEl>
                                          </p:spTgt>
                                        </p:tgtEl>
                                        <p:attrNameLst>
                                          <p:attrName>style.visibility</p:attrName>
                                        </p:attrNameLst>
                                      </p:cBhvr>
                                      <p:to>
                                        <p:strVal val="visible"/>
                                      </p:to>
                                    </p:set>
                                    <p:animEffect transition="in" filter="blinds(horizontal)">
                                      <p:cBhvr>
                                        <p:cTn id="12" dur="500"/>
                                        <p:tgtEl>
                                          <p:spTgt spid="114">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14">
                                            <p:txEl>
                                              <p:pRg st="4" end="4"/>
                                            </p:txEl>
                                          </p:spTgt>
                                        </p:tgtEl>
                                        <p:attrNameLst>
                                          <p:attrName>style.visibility</p:attrName>
                                        </p:attrNameLst>
                                      </p:cBhvr>
                                      <p:to>
                                        <p:strVal val="visible"/>
                                      </p:to>
                                    </p:set>
                                    <p:animEffect transition="in" filter="blinds(horizontal)">
                                      <p:cBhvr>
                                        <p:cTn id="15" dur="500"/>
                                        <p:tgtEl>
                                          <p:spTgt spid="114">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14">
                                            <p:txEl>
                                              <p:pRg st="6" end="6"/>
                                            </p:txEl>
                                          </p:spTgt>
                                        </p:tgtEl>
                                        <p:attrNameLst>
                                          <p:attrName>style.visibility</p:attrName>
                                        </p:attrNameLst>
                                      </p:cBhvr>
                                      <p:to>
                                        <p:strVal val="visible"/>
                                      </p:to>
                                    </p:set>
                                    <p:animEffect transition="in" filter="blinds(horizontal)">
                                      <p:cBhvr>
                                        <p:cTn id="20" dur="500"/>
                                        <p:tgtEl>
                                          <p:spTgt spid="11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4">
                                            <p:txEl>
                                              <p:pRg st="5" end="5"/>
                                            </p:txEl>
                                          </p:spTgt>
                                        </p:tgtEl>
                                        <p:attrNameLst>
                                          <p:attrName>style.visibility</p:attrName>
                                        </p:attrNameLst>
                                      </p:cBhvr>
                                      <p:to>
                                        <p:strVal val="visible"/>
                                      </p:to>
                                    </p:set>
                                    <p:animEffect transition="in" filter="blinds(horizontal)">
                                      <p:cBhvr>
                                        <p:cTn id="25" dur="500"/>
                                        <p:tgtEl>
                                          <p:spTgt spid="11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blinds(horizontal)">
                                      <p:cBhvr>
                                        <p:cTn id="30" dur="500"/>
                                        <p:tgtEl>
                                          <p:spTgt spid="8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blinds(horizontal)">
                                      <p:cBhvr>
                                        <p:cTn id="35" dur="500"/>
                                        <p:tgtEl>
                                          <p:spTgt spid="98"/>
                                        </p:tgtEl>
                                      </p:cBhvr>
                                    </p:animEffect>
                                  </p:childTnLst>
                                </p:cTn>
                              </p:par>
                            </p:childTnLst>
                          </p:cTn>
                        </p:par>
                        <p:par>
                          <p:cTn id="36" fill="hold" nodeType="afterGroup">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blinds(horizontal)">
                                      <p:cBhvr>
                                        <p:cTn id="39" dur="500"/>
                                        <p:tgtEl>
                                          <p:spTgt spid="15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3"/>
                                        </p:tgtEl>
                                        <p:attrNameLst>
                                          <p:attrName>style.visibility</p:attrName>
                                        </p:attrNameLst>
                                      </p:cBhvr>
                                      <p:to>
                                        <p:strVal val="visible"/>
                                      </p:to>
                                    </p:set>
                                    <p:animEffect transition="in" filter="blinds(horizontal)">
                                      <p:cBhvr>
                                        <p:cTn id="42" dur="500"/>
                                        <p:tgtEl>
                                          <p:spTgt spid="15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2"/>
                                        </p:tgtEl>
                                        <p:attrNameLst>
                                          <p:attrName>style.visibility</p:attrName>
                                        </p:attrNameLst>
                                      </p:cBhvr>
                                      <p:to>
                                        <p:strVal val="visible"/>
                                      </p:to>
                                    </p:set>
                                    <p:animEffect transition="in" filter="blinds(horizontal)">
                                      <p:cBhvr>
                                        <p:cTn id="45" dur="500"/>
                                        <p:tgtEl>
                                          <p:spTgt spid="15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1"/>
                                        </p:tgtEl>
                                        <p:attrNameLst>
                                          <p:attrName>style.visibility</p:attrName>
                                        </p:attrNameLst>
                                      </p:cBhvr>
                                      <p:to>
                                        <p:strVal val="visible"/>
                                      </p:to>
                                    </p:set>
                                    <p:animEffect transition="in" filter="blinds(horizontal)">
                                      <p:cBhvr>
                                        <p:cTn id="48" dur="500"/>
                                        <p:tgtEl>
                                          <p:spTgt spid="15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blinds(horizontal)">
                                      <p:cBhvr>
                                        <p:cTn id="51" dur="500"/>
                                        <p:tgtEl>
                                          <p:spTgt spid="15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blinds(horizontal)">
                                      <p:cBhvr>
                                        <p:cTn id="54" dur="500"/>
                                        <p:tgtEl>
                                          <p:spTgt spid="14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55"/>
                                        </p:tgtEl>
                                        <p:attrNameLst>
                                          <p:attrName>style.visibility</p:attrName>
                                        </p:attrNameLst>
                                      </p:cBhvr>
                                      <p:to>
                                        <p:strVal val="visible"/>
                                      </p:to>
                                    </p:set>
                                    <p:animEffect transition="in" filter="blinds(horizontal)">
                                      <p:cBhvr>
                                        <p:cTn id="57" dur="500"/>
                                        <p:tgtEl>
                                          <p:spTgt spid="15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7"/>
                                        </p:tgtEl>
                                        <p:attrNameLst>
                                          <p:attrName>style.visibility</p:attrName>
                                        </p:attrNameLst>
                                      </p:cBhvr>
                                      <p:to>
                                        <p:strVal val="visible"/>
                                      </p:to>
                                    </p:set>
                                    <p:animEffect transition="in" filter="blinds(horizontal)">
                                      <p:cBhvr>
                                        <p:cTn id="60" dur="500"/>
                                        <p:tgtEl>
                                          <p:spTgt spid="15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animEffect transition="in" filter="blinds(horizontal)">
                                      <p:cBhvr>
                                        <p:cTn id="63" dur="500"/>
                                        <p:tgtEl>
                                          <p:spTgt spid="15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blinds(horizontal)">
                                      <p:cBhvr>
                                        <p:cTn id="66" dur="500"/>
                                        <p:tgtEl>
                                          <p:spTgt spid="14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blinds(horizontal)">
                                      <p:cBhvr>
                                        <p:cTn id="71" dur="500"/>
                                        <p:tgtEl>
                                          <p:spTgt spid="100"/>
                                        </p:tgtEl>
                                      </p:cBhvr>
                                    </p:animEffect>
                                  </p:childTnLst>
                                </p:cTn>
                              </p:par>
                            </p:childTnLst>
                          </p:cTn>
                        </p:par>
                        <p:par>
                          <p:cTn id="72" fill="hold">
                            <p:stCondLst>
                              <p:cond delay="500"/>
                            </p:stCondLst>
                            <p:childTnLst>
                              <p:par>
                                <p:cTn id="73" presetID="3" presetClass="entr" presetSubtype="10" fill="hold" nodeType="after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blinds(horizontal)">
                                      <p:cBhvr>
                                        <p:cTn id="75" dur="500"/>
                                        <p:tgtEl>
                                          <p:spTgt spid="125"/>
                                        </p:tgtEl>
                                      </p:cBhvr>
                                    </p:animEffect>
                                  </p:childTnLst>
                                </p:cTn>
                              </p:par>
                            </p:childTnLst>
                          </p:cTn>
                        </p:par>
                        <p:par>
                          <p:cTn id="76" fill="hold" nodeType="afterGroup">
                            <p:stCondLst>
                              <p:cond delay="1000"/>
                            </p:stCondLst>
                            <p:childTnLst>
                              <p:par>
                                <p:cTn id="77" presetID="3" presetClass="entr" presetSubtype="10" fill="hold" nodeType="afterEffect">
                                  <p:stCondLst>
                                    <p:cond delay="0"/>
                                  </p:stCondLst>
                                  <p:childTnLst>
                                    <p:set>
                                      <p:cBhvr>
                                        <p:cTn id="78" dur="1" fill="hold">
                                          <p:stCondLst>
                                            <p:cond delay="0"/>
                                          </p:stCondLst>
                                        </p:cTn>
                                        <p:tgtEl>
                                          <p:spTgt spid="128"/>
                                        </p:tgtEl>
                                        <p:attrNameLst>
                                          <p:attrName>style.visibility</p:attrName>
                                        </p:attrNameLst>
                                      </p:cBhvr>
                                      <p:to>
                                        <p:strVal val="visible"/>
                                      </p:to>
                                    </p:set>
                                    <p:animEffect transition="in" filter="blinds(horizontal)">
                                      <p:cBhvr>
                                        <p:cTn id="79" dur="500"/>
                                        <p:tgtEl>
                                          <p:spTgt spid="128"/>
                                        </p:tgtEl>
                                      </p:cBhvr>
                                    </p:animEffect>
                                  </p:childTnLst>
                                </p:cTn>
                              </p:par>
                            </p:childTnLst>
                          </p:cTn>
                        </p:par>
                        <p:par>
                          <p:cTn id="80" fill="hold" nodeType="afterGroup">
                            <p:stCondLst>
                              <p:cond delay="1500"/>
                            </p:stCondLst>
                            <p:childTnLst>
                              <p:par>
                                <p:cTn id="81" presetID="3" presetClass="entr" presetSubtype="10" fill="hold" nodeType="afterEffect">
                                  <p:stCondLst>
                                    <p:cond delay="0"/>
                                  </p:stCondLst>
                                  <p:childTnLst>
                                    <p:set>
                                      <p:cBhvr>
                                        <p:cTn id="82" dur="1" fill="hold">
                                          <p:stCondLst>
                                            <p:cond delay="0"/>
                                          </p:stCondLst>
                                        </p:cTn>
                                        <p:tgtEl>
                                          <p:spTgt spid="129"/>
                                        </p:tgtEl>
                                        <p:attrNameLst>
                                          <p:attrName>style.visibility</p:attrName>
                                        </p:attrNameLst>
                                      </p:cBhvr>
                                      <p:to>
                                        <p:strVal val="visible"/>
                                      </p:to>
                                    </p:set>
                                    <p:animEffect transition="in" filter="blinds(horizontal)">
                                      <p:cBhvr>
                                        <p:cTn id="83" dur="500"/>
                                        <p:tgtEl>
                                          <p:spTgt spid="129"/>
                                        </p:tgtEl>
                                      </p:cBhvr>
                                    </p:animEffect>
                                  </p:childTnLst>
                                </p:cTn>
                              </p:par>
                            </p:childTnLst>
                          </p:cTn>
                        </p:par>
                        <p:par>
                          <p:cTn id="84" fill="hold" nodeType="afterGroup">
                            <p:stCondLst>
                              <p:cond delay="2000"/>
                            </p:stCondLst>
                            <p:childTnLst>
                              <p:par>
                                <p:cTn id="85" presetID="3" presetClass="entr" presetSubtype="10" fill="hold" nodeType="after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blinds(horizontal)">
                                      <p:cBhvr>
                                        <p:cTn id="87" dur="500"/>
                                        <p:tgtEl>
                                          <p:spTgt spid="130"/>
                                        </p:tgtEl>
                                      </p:cBhvr>
                                    </p:animEffect>
                                  </p:childTnLst>
                                </p:cTn>
                              </p:par>
                            </p:childTnLst>
                          </p:cTn>
                        </p:par>
                        <p:par>
                          <p:cTn id="88" fill="hold" nodeType="afterGroup">
                            <p:stCondLst>
                              <p:cond delay="2500"/>
                            </p:stCondLst>
                            <p:childTnLst>
                              <p:par>
                                <p:cTn id="89" presetID="3" presetClass="entr" presetSubtype="10" fill="hold" nodeType="after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blinds(horizontal)">
                                      <p:cBhvr>
                                        <p:cTn id="91" dur="500"/>
                                        <p:tgtEl>
                                          <p:spTgt spid="131"/>
                                        </p:tgtEl>
                                      </p:cBhvr>
                                    </p:animEffect>
                                  </p:childTnLst>
                                </p:cTn>
                              </p:par>
                            </p:childTnLst>
                          </p:cTn>
                        </p:par>
                        <p:par>
                          <p:cTn id="92" fill="hold" nodeType="afterGroup">
                            <p:stCondLst>
                              <p:cond delay="3000"/>
                            </p:stCondLst>
                            <p:childTnLst>
                              <p:par>
                                <p:cTn id="93" presetID="3" presetClass="entr" presetSubtype="10" fill="hold" nodeType="afterEffect">
                                  <p:stCondLst>
                                    <p:cond delay="0"/>
                                  </p:stCondLst>
                                  <p:childTnLst>
                                    <p:set>
                                      <p:cBhvr>
                                        <p:cTn id="94" dur="1" fill="hold">
                                          <p:stCondLst>
                                            <p:cond delay="0"/>
                                          </p:stCondLst>
                                        </p:cTn>
                                        <p:tgtEl>
                                          <p:spTgt spid="132"/>
                                        </p:tgtEl>
                                        <p:attrNameLst>
                                          <p:attrName>style.visibility</p:attrName>
                                        </p:attrNameLst>
                                      </p:cBhvr>
                                      <p:to>
                                        <p:strVal val="visible"/>
                                      </p:to>
                                    </p:set>
                                    <p:animEffect transition="in" filter="blinds(horizontal)">
                                      <p:cBhvr>
                                        <p:cTn id="95" dur="500"/>
                                        <p:tgtEl>
                                          <p:spTgt spid="132"/>
                                        </p:tgtEl>
                                      </p:cBhvr>
                                    </p:animEffect>
                                  </p:childTnLst>
                                </p:cTn>
                              </p:par>
                            </p:childTnLst>
                          </p:cTn>
                        </p:par>
                        <p:par>
                          <p:cTn id="96" fill="hold" nodeType="afterGroup">
                            <p:stCondLst>
                              <p:cond delay="3500"/>
                            </p:stCondLst>
                            <p:childTnLst>
                              <p:par>
                                <p:cTn id="97" presetID="3" presetClass="entr" presetSubtype="10" fill="hold" nodeType="afterEffect">
                                  <p:stCondLst>
                                    <p:cond delay="0"/>
                                  </p:stCondLst>
                                  <p:childTnLst>
                                    <p:set>
                                      <p:cBhvr>
                                        <p:cTn id="98" dur="1" fill="hold">
                                          <p:stCondLst>
                                            <p:cond delay="0"/>
                                          </p:stCondLst>
                                        </p:cTn>
                                        <p:tgtEl>
                                          <p:spTgt spid="133"/>
                                        </p:tgtEl>
                                        <p:attrNameLst>
                                          <p:attrName>style.visibility</p:attrName>
                                        </p:attrNameLst>
                                      </p:cBhvr>
                                      <p:to>
                                        <p:strVal val="visible"/>
                                      </p:to>
                                    </p:set>
                                    <p:animEffect transition="in" filter="blinds(horizontal)">
                                      <p:cBhvr>
                                        <p:cTn id="99" dur="500"/>
                                        <p:tgtEl>
                                          <p:spTgt spid="133"/>
                                        </p:tgtEl>
                                      </p:cBhvr>
                                    </p:animEffect>
                                  </p:childTnLst>
                                </p:cTn>
                              </p:par>
                            </p:childTnLst>
                          </p:cTn>
                        </p:par>
                        <p:par>
                          <p:cTn id="100" fill="hold" nodeType="afterGroup">
                            <p:stCondLst>
                              <p:cond delay="4000"/>
                            </p:stCondLst>
                            <p:childTnLst>
                              <p:par>
                                <p:cTn id="101" presetID="3" presetClass="entr" presetSubtype="10" fill="hold" nodeType="afterEffect">
                                  <p:stCondLst>
                                    <p:cond delay="0"/>
                                  </p:stCondLst>
                                  <p:childTnLst>
                                    <p:set>
                                      <p:cBhvr>
                                        <p:cTn id="102" dur="1" fill="hold">
                                          <p:stCondLst>
                                            <p:cond delay="0"/>
                                          </p:stCondLst>
                                        </p:cTn>
                                        <p:tgtEl>
                                          <p:spTgt spid="134"/>
                                        </p:tgtEl>
                                        <p:attrNameLst>
                                          <p:attrName>style.visibility</p:attrName>
                                        </p:attrNameLst>
                                      </p:cBhvr>
                                      <p:to>
                                        <p:strVal val="visible"/>
                                      </p:to>
                                    </p:set>
                                    <p:animEffect transition="in" filter="blinds(horizontal)">
                                      <p:cBhvr>
                                        <p:cTn id="103" dur="500"/>
                                        <p:tgtEl>
                                          <p:spTgt spid="134"/>
                                        </p:tgtEl>
                                      </p:cBhvr>
                                    </p:animEffect>
                                  </p:childTnLst>
                                </p:cTn>
                              </p:par>
                            </p:childTnLst>
                          </p:cTn>
                        </p:par>
                        <p:par>
                          <p:cTn id="104" fill="hold" nodeType="afterGroup">
                            <p:stCondLst>
                              <p:cond delay="4500"/>
                            </p:stCondLst>
                            <p:childTnLst>
                              <p:par>
                                <p:cTn id="105" presetID="3" presetClass="entr" presetSubtype="10" fill="hold" nodeType="afterEffect">
                                  <p:stCondLst>
                                    <p:cond delay="0"/>
                                  </p:stCondLst>
                                  <p:childTnLst>
                                    <p:set>
                                      <p:cBhvr>
                                        <p:cTn id="106" dur="1" fill="hold">
                                          <p:stCondLst>
                                            <p:cond delay="0"/>
                                          </p:stCondLst>
                                        </p:cTn>
                                        <p:tgtEl>
                                          <p:spTgt spid="135"/>
                                        </p:tgtEl>
                                        <p:attrNameLst>
                                          <p:attrName>style.visibility</p:attrName>
                                        </p:attrNameLst>
                                      </p:cBhvr>
                                      <p:to>
                                        <p:strVal val="visible"/>
                                      </p:to>
                                    </p:set>
                                    <p:animEffect transition="in" filter="blinds(horizontal)">
                                      <p:cBhvr>
                                        <p:cTn id="107" dur="500"/>
                                        <p:tgtEl>
                                          <p:spTgt spid="13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88"/>
                                        </p:tgtEl>
                                        <p:attrNameLst>
                                          <p:attrName>style.visibility</p:attrName>
                                        </p:attrNameLst>
                                      </p:cBhvr>
                                      <p:to>
                                        <p:strVal val="visible"/>
                                      </p:to>
                                    </p:set>
                                    <p:animEffect transition="in" filter="blinds(horizontal)">
                                      <p:cBhvr>
                                        <p:cTn id="112" dur="500"/>
                                        <p:tgtEl>
                                          <p:spTgt spid="88"/>
                                        </p:tgtEl>
                                      </p:cBhvr>
                                    </p:animEffect>
                                  </p:childTnLst>
                                </p:cTn>
                              </p:par>
                              <p:par>
                                <p:cTn id="113" presetID="3" presetClass="entr" presetSubtype="10" fill="hold"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blinds(horizontal)">
                                      <p:cBhvr>
                                        <p:cTn id="115" dur="500"/>
                                        <p:tgtEl>
                                          <p:spTgt spid="90"/>
                                        </p:tgtEl>
                                      </p:cBhvr>
                                    </p:animEffect>
                                  </p:childTnLst>
                                </p:cTn>
                              </p:par>
                              <p:par>
                                <p:cTn id="116" presetID="3" presetClass="entr" presetSubtype="10" fill="hold" nodeType="withEffect">
                                  <p:stCondLst>
                                    <p:cond delay="0"/>
                                  </p:stCondLst>
                                  <p:childTnLst>
                                    <p:set>
                                      <p:cBhvr>
                                        <p:cTn id="117" dur="1" fill="hold">
                                          <p:stCondLst>
                                            <p:cond delay="0"/>
                                          </p:stCondLst>
                                        </p:cTn>
                                        <p:tgtEl>
                                          <p:spTgt spid="89"/>
                                        </p:tgtEl>
                                        <p:attrNameLst>
                                          <p:attrName>style.visibility</p:attrName>
                                        </p:attrNameLst>
                                      </p:cBhvr>
                                      <p:to>
                                        <p:strVal val="visible"/>
                                      </p:to>
                                    </p:set>
                                    <p:animEffect transition="in" filter="blinds(horizontal)">
                                      <p:cBhvr>
                                        <p:cTn id="118" dur="500"/>
                                        <p:tgtEl>
                                          <p:spTgt spid="89"/>
                                        </p:tgtEl>
                                      </p:cBhvr>
                                    </p:animEffect>
                                  </p:childTnLst>
                                </p:cTn>
                              </p:par>
                              <p:par>
                                <p:cTn id="119" presetID="3" presetClass="entr" presetSubtype="10" fill="hold" nodeType="withEffect">
                                  <p:stCondLst>
                                    <p:cond delay="0"/>
                                  </p:stCondLst>
                                  <p:childTnLst>
                                    <p:set>
                                      <p:cBhvr>
                                        <p:cTn id="120" dur="1" fill="hold">
                                          <p:stCondLst>
                                            <p:cond delay="0"/>
                                          </p:stCondLst>
                                        </p:cTn>
                                        <p:tgtEl>
                                          <p:spTgt spid="91"/>
                                        </p:tgtEl>
                                        <p:attrNameLst>
                                          <p:attrName>style.visibility</p:attrName>
                                        </p:attrNameLst>
                                      </p:cBhvr>
                                      <p:to>
                                        <p:strVal val="visible"/>
                                      </p:to>
                                    </p:set>
                                    <p:animEffect transition="in" filter="blinds(horizontal)">
                                      <p:cBhvr>
                                        <p:cTn id="121" dur="500"/>
                                        <p:tgtEl>
                                          <p:spTgt spid="91"/>
                                        </p:tgtEl>
                                      </p:cBhvr>
                                    </p:animEffect>
                                  </p:childTnLst>
                                </p:cTn>
                              </p:par>
                              <p:par>
                                <p:cTn id="122" presetID="3" presetClass="entr" presetSubtype="10" fill="hold" nodeType="withEffect">
                                  <p:stCondLst>
                                    <p:cond delay="0"/>
                                  </p:stCondLst>
                                  <p:childTnLst>
                                    <p:set>
                                      <p:cBhvr>
                                        <p:cTn id="123" dur="1" fill="hold">
                                          <p:stCondLst>
                                            <p:cond delay="0"/>
                                          </p:stCondLst>
                                        </p:cTn>
                                        <p:tgtEl>
                                          <p:spTgt spid="93"/>
                                        </p:tgtEl>
                                        <p:attrNameLst>
                                          <p:attrName>style.visibility</p:attrName>
                                        </p:attrNameLst>
                                      </p:cBhvr>
                                      <p:to>
                                        <p:strVal val="visible"/>
                                      </p:to>
                                    </p:set>
                                    <p:animEffect transition="in" filter="blinds(horizontal)">
                                      <p:cBhvr>
                                        <p:cTn id="124" dur="500"/>
                                        <p:tgtEl>
                                          <p:spTgt spid="93"/>
                                        </p:tgtEl>
                                      </p:cBhvr>
                                    </p:animEffect>
                                  </p:childTnLst>
                                </p:cTn>
                              </p:par>
                              <p:par>
                                <p:cTn id="125" presetID="3" presetClass="entr" presetSubtype="10" fill="hold" nodeType="with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blinds(horizontal)">
                                      <p:cBhvr>
                                        <p:cTn id="127" dur="500"/>
                                        <p:tgtEl>
                                          <p:spTgt spid="92"/>
                                        </p:tgtEl>
                                      </p:cBhvr>
                                    </p:animEffect>
                                  </p:childTnLst>
                                </p:cTn>
                              </p:par>
                              <p:par>
                                <p:cTn id="128" presetID="3" presetClass="entr" presetSubtype="10" fill="hold" nodeType="withEffect">
                                  <p:stCondLst>
                                    <p:cond delay="0"/>
                                  </p:stCondLst>
                                  <p:childTnLst>
                                    <p:set>
                                      <p:cBhvr>
                                        <p:cTn id="129" dur="1" fill="hold">
                                          <p:stCondLst>
                                            <p:cond delay="0"/>
                                          </p:stCondLst>
                                        </p:cTn>
                                        <p:tgtEl>
                                          <p:spTgt spid="94"/>
                                        </p:tgtEl>
                                        <p:attrNameLst>
                                          <p:attrName>style.visibility</p:attrName>
                                        </p:attrNameLst>
                                      </p:cBhvr>
                                      <p:to>
                                        <p:strVal val="visible"/>
                                      </p:to>
                                    </p:set>
                                    <p:animEffect transition="in" filter="blinds(horizontal)">
                                      <p:cBhvr>
                                        <p:cTn id="130" dur="500"/>
                                        <p:tgtEl>
                                          <p:spTgt spid="94"/>
                                        </p:tgtEl>
                                      </p:cBhvr>
                                    </p:animEffect>
                                  </p:childTnLst>
                                </p:cTn>
                              </p:par>
                              <p:par>
                                <p:cTn id="131" presetID="3" presetClass="entr" presetSubtype="10" fill="hold" nodeType="with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blinds(horizontal)">
                                      <p:cBhvr>
                                        <p:cTn id="133" dur="500"/>
                                        <p:tgtEl>
                                          <p:spTgt spid="96"/>
                                        </p:tgtEl>
                                      </p:cBhvr>
                                    </p:animEffect>
                                  </p:childTnLst>
                                </p:cTn>
                              </p:par>
                              <p:par>
                                <p:cTn id="134" presetID="3" presetClass="entr" presetSubtype="10" fill="hold" nodeType="withEffect">
                                  <p:stCondLst>
                                    <p:cond delay="0"/>
                                  </p:stCondLst>
                                  <p:childTnLst>
                                    <p:set>
                                      <p:cBhvr>
                                        <p:cTn id="135" dur="1" fill="hold">
                                          <p:stCondLst>
                                            <p:cond delay="0"/>
                                          </p:stCondLst>
                                        </p:cTn>
                                        <p:tgtEl>
                                          <p:spTgt spid="95"/>
                                        </p:tgtEl>
                                        <p:attrNameLst>
                                          <p:attrName>style.visibility</p:attrName>
                                        </p:attrNameLst>
                                      </p:cBhvr>
                                      <p:to>
                                        <p:strVal val="visible"/>
                                      </p:to>
                                    </p:set>
                                    <p:animEffect transition="in" filter="blinds(horizontal)">
                                      <p:cBhvr>
                                        <p:cTn id="136" dur="500"/>
                                        <p:tgtEl>
                                          <p:spTgt spid="95"/>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168"/>
                                        </p:tgtEl>
                                        <p:attrNameLst>
                                          <p:attrName>style.visibility</p:attrName>
                                        </p:attrNameLst>
                                      </p:cBhvr>
                                      <p:to>
                                        <p:strVal val="visible"/>
                                      </p:to>
                                    </p:set>
                                    <p:animEffect transition="in" filter="blinds(horizontal)">
                                      <p:cBhvr>
                                        <p:cTn id="141" dur="500"/>
                                        <p:tgtEl>
                                          <p:spTgt spid="168"/>
                                        </p:tgtEl>
                                      </p:cBhvr>
                                    </p:animEffect>
                                  </p:childTnLst>
                                </p:cTn>
                              </p:par>
                            </p:childTnLst>
                          </p:cTn>
                        </p:par>
                        <p:par>
                          <p:cTn id="142" fill="hold" nodeType="afterGroup">
                            <p:stCondLst>
                              <p:cond delay="500"/>
                            </p:stCondLst>
                            <p:childTnLst>
                              <p:par>
                                <p:cTn id="143" presetID="3" presetClass="entr" presetSubtype="10" fill="hold" grpId="0" nodeType="afterEffect">
                                  <p:stCondLst>
                                    <p:cond delay="0"/>
                                  </p:stCondLst>
                                  <p:childTnLst>
                                    <p:set>
                                      <p:cBhvr>
                                        <p:cTn id="144" dur="1" fill="hold">
                                          <p:stCondLst>
                                            <p:cond delay="0"/>
                                          </p:stCondLst>
                                        </p:cTn>
                                        <p:tgtEl>
                                          <p:spTgt spid="169"/>
                                        </p:tgtEl>
                                        <p:attrNameLst>
                                          <p:attrName>style.visibility</p:attrName>
                                        </p:attrNameLst>
                                      </p:cBhvr>
                                      <p:to>
                                        <p:strVal val="visible"/>
                                      </p:to>
                                    </p:set>
                                    <p:animEffect transition="in" filter="blinds(horizontal)">
                                      <p:cBhvr>
                                        <p:cTn id="145" dur="500"/>
                                        <p:tgtEl>
                                          <p:spTgt spid="169"/>
                                        </p:tgtEl>
                                      </p:cBhvr>
                                    </p:animEffect>
                                  </p:childTnLst>
                                </p:cTn>
                              </p:par>
                            </p:childTnLst>
                          </p:cTn>
                        </p:par>
                        <p:par>
                          <p:cTn id="146" fill="hold" nodeType="afterGroup">
                            <p:stCondLst>
                              <p:cond delay="1000"/>
                            </p:stCondLst>
                            <p:childTnLst>
                              <p:par>
                                <p:cTn id="147" presetID="3" presetClass="entr" presetSubtype="10" fill="hold" grpId="0" nodeType="after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blinds(horizontal)">
                                      <p:cBhvr>
                                        <p:cTn id="149" dur="500"/>
                                        <p:tgtEl>
                                          <p:spTgt spid="167"/>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4" fill="hold" nodeType="clickEffect">
                                  <p:stCondLst>
                                    <p:cond delay="0"/>
                                  </p:stCondLst>
                                  <p:childTnLst>
                                    <p:set>
                                      <p:cBhvr>
                                        <p:cTn id="153" dur="1" fill="hold">
                                          <p:stCondLst>
                                            <p:cond delay="0"/>
                                          </p:stCondLst>
                                        </p:cTn>
                                        <p:tgtEl>
                                          <p:spTgt spid="120"/>
                                        </p:tgtEl>
                                        <p:attrNameLst>
                                          <p:attrName>style.visibility</p:attrName>
                                        </p:attrNameLst>
                                      </p:cBhvr>
                                      <p:to>
                                        <p:strVal val="visible"/>
                                      </p:to>
                                    </p:set>
                                    <p:animEffect transition="in" filter="wipe(down)">
                                      <p:cBhvr>
                                        <p:cTn id="154" dur="500"/>
                                        <p:tgtEl>
                                          <p:spTgt spid="120"/>
                                        </p:tgtEl>
                                      </p:cBhvr>
                                    </p:animEffect>
                                  </p:childTnLst>
                                </p:cTn>
                              </p:par>
                              <p:par>
                                <p:cTn id="155" presetID="22" presetClass="entr" presetSubtype="4" fill="hold" nodeType="withEffect">
                                  <p:stCondLst>
                                    <p:cond delay="0"/>
                                  </p:stCondLst>
                                  <p:childTnLst>
                                    <p:set>
                                      <p:cBhvr>
                                        <p:cTn id="156" dur="1" fill="hold">
                                          <p:stCondLst>
                                            <p:cond delay="0"/>
                                          </p:stCondLst>
                                        </p:cTn>
                                        <p:tgtEl>
                                          <p:spTgt spid="126"/>
                                        </p:tgtEl>
                                        <p:attrNameLst>
                                          <p:attrName>style.visibility</p:attrName>
                                        </p:attrNameLst>
                                      </p:cBhvr>
                                      <p:to>
                                        <p:strVal val="visible"/>
                                      </p:to>
                                    </p:set>
                                    <p:animEffect transition="in" filter="wipe(down)">
                                      <p:cBhvr>
                                        <p:cTn id="157" dur="500"/>
                                        <p:tgtEl>
                                          <p:spTgt spid="126"/>
                                        </p:tgtEl>
                                      </p:cBhvr>
                                    </p:animEffect>
                                  </p:childTnLst>
                                </p:cTn>
                              </p:par>
                              <p:par>
                                <p:cTn id="158" presetID="22" presetClass="entr" presetSubtype="4" fill="hold" nodeType="withEffect">
                                  <p:stCondLst>
                                    <p:cond delay="0"/>
                                  </p:stCondLst>
                                  <p:childTnLst>
                                    <p:set>
                                      <p:cBhvr>
                                        <p:cTn id="159" dur="1" fill="hold">
                                          <p:stCondLst>
                                            <p:cond delay="0"/>
                                          </p:stCondLst>
                                        </p:cTn>
                                        <p:tgtEl>
                                          <p:spTgt spid="124"/>
                                        </p:tgtEl>
                                        <p:attrNameLst>
                                          <p:attrName>style.visibility</p:attrName>
                                        </p:attrNameLst>
                                      </p:cBhvr>
                                      <p:to>
                                        <p:strVal val="visible"/>
                                      </p:to>
                                    </p:set>
                                    <p:animEffect transition="in" filter="wipe(down)">
                                      <p:cBhvr>
                                        <p:cTn id="160" dur="500"/>
                                        <p:tgtEl>
                                          <p:spTgt spid="124"/>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3" presetClass="entr" presetSubtype="10" fill="hold" nodeType="clickEffect">
                                  <p:stCondLst>
                                    <p:cond delay="0"/>
                                  </p:stCondLst>
                                  <p:childTnLst>
                                    <p:set>
                                      <p:cBhvr>
                                        <p:cTn id="164" dur="1" fill="hold">
                                          <p:stCondLst>
                                            <p:cond delay="0"/>
                                          </p:stCondLst>
                                        </p:cTn>
                                        <p:tgtEl>
                                          <p:spTgt spid="174"/>
                                        </p:tgtEl>
                                        <p:attrNameLst>
                                          <p:attrName>style.visibility</p:attrName>
                                        </p:attrNameLst>
                                      </p:cBhvr>
                                      <p:to>
                                        <p:strVal val="visible"/>
                                      </p:to>
                                    </p:set>
                                    <p:animEffect transition="in" filter="blinds(horizontal)">
                                      <p:cBhvr>
                                        <p:cTn id="165" dur="500"/>
                                        <p:tgtEl>
                                          <p:spTgt spid="174"/>
                                        </p:tgtEl>
                                      </p:cBhvr>
                                    </p:animEffect>
                                  </p:childTnLst>
                                </p:cTn>
                              </p:par>
                              <p:par>
                                <p:cTn id="166" presetID="3" presetClass="entr" presetSubtype="10" fill="hold" nodeType="withEffect">
                                  <p:stCondLst>
                                    <p:cond delay="0"/>
                                  </p:stCondLst>
                                  <p:childTnLst>
                                    <p:set>
                                      <p:cBhvr>
                                        <p:cTn id="167" dur="1" fill="hold">
                                          <p:stCondLst>
                                            <p:cond delay="0"/>
                                          </p:stCondLst>
                                        </p:cTn>
                                        <p:tgtEl>
                                          <p:spTgt spid="178"/>
                                        </p:tgtEl>
                                        <p:attrNameLst>
                                          <p:attrName>style.visibility</p:attrName>
                                        </p:attrNameLst>
                                      </p:cBhvr>
                                      <p:to>
                                        <p:strVal val="visible"/>
                                      </p:to>
                                    </p:set>
                                    <p:animEffect transition="in" filter="blinds(horizontal)">
                                      <p:cBhvr>
                                        <p:cTn id="168" dur="500"/>
                                        <p:tgtEl>
                                          <p:spTgt spid="178"/>
                                        </p:tgtEl>
                                      </p:cBhvr>
                                    </p:animEffect>
                                  </p:childTnLst>
                                </p:cTn>
                              </p:par>
                              <p:par>
                                <p:cTn id="169" presetID="3" presetClass="entr" presetSubtype="10" fill="hold" nodeType="withEffect">
                                  <p:stCondLst>
                                    <p:cond delay="0"/>
                                  </p:stCondLst>
                                  <p:childTnLst>
                                    <p:set>
                                      <p:cBhvr>
                                        <p:cTn id="170" dur="1" fill="hold">
                                          <p:stCondLst>
                                            <p:cond delay="0"/>
                                          </p:stCondLst>
                                        </p:cTn>
                                        <p:tgtEl>
                                          <p:spTgt spid="181"/>
                                        </p:tgtEl>
                                        <p:attrNameLst>
                                          <p:attrName>style.visibility</p:attrName>
                                        </p:attrNameLst>
                                      </p:cBhvr>
                                      <p:to>
                                        <p:strVal val="visible"/>
                                      </p:to>
                                    </p:set>
                                    <p:animEffect transition="in" filter="blinds(horizontal)">
                                      <p:cBhvr>
                                        <p:cTn id="171" dur="500"/>
                                        <p:tgtEl>
                                          <p:spTgt spid="181"/>
                                        </p:tgtEl>
                                      </p:cBhvr>
                                    </p:animEffect>
                                  </p:childTnLst>
                                </p:cTn>
                              </p:par>
                              <p:par>
                                <p:cTn id="172" presetID="3" presetClass="entr" presetSubtype="10" fill="hold" grpId="0" nodeType="withEffect">
                                  <p:stCondLst>
                                    <p:cond delay="0"/>
                                  </p:stCondLst>
                                  <p:childTnLst>
                                    <p:set>
                                      <p:cBhvr>
                                        <p:cTn id="173" dur="1" fill="hold">
                                          <p:stCondLst>
                                            <p:cond delay="0"/>
                                          </p:stCondLst>
                                        </p:cTn>
                                        <p:tgtEl>
                                          <p:spTgt spid="183"/>
                                        </p:tgtEl>
                                        <p:attrNameLst>
                                          <p:attrName>style.visibility</p:attrName>
                                        </p:attrNameLst>
                                      </p:cBhvr>
                                      <p:to>
                                        <p:strVal val="visible"/>
                                      </p:to>
                                    </p:set>
                                    <p:animEffect transition="in" filter="blinds(horizontal)">
                                      <p:cBhvr>
                                        <p:cTn id="17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67" grpId="0"/>
      <p:bldP spid="168" grpId="0"/>
      <p:bldP spid="169" grpId="0"/>
      <p:bldP spid="1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0" y="3810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Dimension is a </a:t>
            </a:r>
            <a:r>
              <a:rPr kumimoji="0" lang="en-US" altLang="en-US" sz="1800" b="1" i="0" u="none" strike="noStrike" kern="1200" cap="none" spc="0" normalizeH="0" baseline="0" noProof="0" dirty="0">
                <a:ln>
                  <a:noFill/>
                </a:ln>
                <a:solidFill>
                  <a:srgbClr val="6600CC"/>
                </a:solidFill>
                <a:effectLst/>
                <a:uLnTx/>
                <a:uFillTx/>
                <a:latin typeface="Garamond" panose="02020404030301010803" pitchFamily="18" charset="0"/>
                <a:ea typeface="+mn-ea"/>
                <a:cs typeface="Arial" panose="020B0604020202020204" pitchFamily="34" charset="0"/>
              </a:rPr>
              <a:t>numerical value expressed</a:t>
            </a: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 in appropriate units of measurement and indicated graphically on technical drawings with </a:t>
            </a:r>
            <a:r>
              <a:rPr kumimoji="0" lang="en-US" altLang="en-US" sz="1800" b="1" i="0" u="none" strike="noStrike" kern="1200" cap="none" spc="0" normalizeH="0" baseline="0" noProof="0" dirty="0">
                <a:ln>
                  <a:noFill/>
                </a:ln>
                <a:solidFill>
                  <a:srgbClr val="6600CC"/>
                </a:solidFill>
                <a:effectLst/>
                <a:uLnTx/>
                <a:uFillTx/>
                <a:latin typeface="Garamond" panose="02020404030301010803" pitchFamily="18" charset="0"/>
                <a:ea typeface="+mn-ea"/>
                <a:cs typeface="Arial" panose="020B0604020202020204" pitchFamily="34" charset="0"/>
              </a:rPr>
              <a:t>lines, symbols and notes (</a:t>
            </a: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BIS SP 46: 2003)</a:t>
            </a:r>
          </a:p>
        </p:txBody>
      </p:sp>
      <p:sp>
        <p:nvSpPr>
          <p:cNvPr id="31747" name="Rectangle 3"/>
          <p:cNvSpPr>
            <a:spLocks noChangeArrowheads="1"/>
          </p:cNvSpPr>
          <p:nvPr/>
        </p:nvSpPr>
        <p:spPr bwMode="auto">
          <a:xfrm>
            <a:off x="0" y="1066800"/>
            <a:ext cx="876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Dimensioning is done by a set of </a:t>
            </a:r>
            <a:r>
              <a:rPr kumimoji="0" lang="en-US" altLang="en-US" sz="1800" b="1" i="0" u="none" strike="noStrike" kern="1200" cap="none" spc="0" normalizeH="0" baseline="0" noProof="0" dirty="0">
                <a:ln>
                  <a:noFill/>
                </a:ln>
                <a:solidFill>
                  <a:srgbClr val="6600CC"/>
                </a:solidFill>
                <a:effectLst/>
                <a:uLnTx/>
                <a:uFillTx/>
                <a:latin typeface="Garamond" panose="02020404030301010803" pitchFamily="18" charset="0"/>
                <a:ea typeface="+mn-ea"/>
                <a:cs typeface="Arial" panose="020B0604020202020204" pitchFamily="34" charset="0"/>
              </a:rPr>
              <a:t>extension lines, dimension lines, leader lines, arrow heads and dimensions</a:t>
            </a:r>
            <a:endParaRPr kumimoji="0" lang="en-US" altLang="en-US" sz="1800" b="0" i="0" u="none" strike="noStrike" kern="1200" cap="none" spc="0" normalizeH="0" baseline="0" noProof="0" dirty="0">
              <a:ln>
                <a:noFill/>
              </a:ln>
              <a:solidFill>
                <a:srgbClr val="6600CC"/>
              </a:solidFill>
              <a:effectLst/>
              <a:uLnTx/>
              <a:uFillTx/>
              <a:latin typeface="Garamond" panose="02020404030301010803" pitchFamily="18" charset="0"/>
              <a:ea typeface="+mn-ea"/>
              <a:cs typeface="Arial" panose="020B0604020202020204" pitchFamily="34" charset="0"/>
            </a:endParaRPr>
          </a:p>
        </p:txBody>
      </p:sp>
      <p:sp>
        <p:nvSpPr>
          <p:cNvPr id="31748" name="TextBox 4"/>
          <p:cNvSpPr txBox="1">
            <a:spLocks noChangeArrowheads="1"/>
          </p:cNvSpPr>
          <p:nvPr/>
        </p:nvSpPr>
        <p:spPr bwMode="auto">
          <a:xfrm>
            <a:off x="0" y="-12192"/>
            <a:ext cx="8915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1" i="0" u="none" strike="noStrike" kern="1200" cap="none" spc="0" normalizeH="0" baseline="0" noProof="0">
                <a:ln>
                  <a:noFill/>
                </a:ln>
                <a:solidFill>
                  <a:srgbClr val="6600CC"/>
                </a:solidFill>
                <a:effectLst/>
                <a:uLnTx/>
                <a:uFillTx/>
                <a:latin typeface="Garamond" panose="02020404030301010803" pitchFamily="18" charset="0"/>
                <a:ea typeface="+mn-ea"/>
                <a:cs typeface="Arial" panose="020B0604020202020204" pitchFamily="34" charset="0"/>
              </a:rPr>
              <a:t>Dimensioning</a:t>
            </a:r>
          </a:p>
        </p:txBody>
      </p:sp>
      <p:sp>
        <p:nvSpPr>
          <p:cNvPr id="31749" name="Rectangle 5"/>
          <p:cNvSpPr>
            <a:spLocks noChangeArrowheads="1"/>
          </p:cNvSpPr>
          <p:nvPr/>
        </p:nvSpPr>
        <p:spPr bwMode="auto">
          <a:xfrm>
            <a:off x="0" y="2228850"/>
            <a:ext cx="28956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Unit of length mostly in millimeter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Angles in degrees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Symbols to indicate specific geometry</a:t>
            </a:r>
          </a:p>
        </p:txBody>
      </p:sp>
      <p:grpSp>
        <p:nvGrpSpPr>
          <p:cNvPr id="31750" name="Group 9"/>
          <p:cNvGrpSpPr>
            <a:grpSpLocks/>
          </p:cNvGrpSpPr>
          <p:nvPr/>
        </p:nvGrpSpPr>
        <p:grpSpPr bwMode="auto">
          <a:xfrm>
            <a:off x="2589213" y="1600200"/>
            <a:ext cx="6554787" cy="5029200"/>
            <a:chOff x="2588975" y="1600200"/>
            <a:chExt cx="6555025" cy="5029200"/>
          </a:xfrm>
        </p:grpSpPr>
        <p:pic>
          <p:nvPicPr>
            <p:cNvPr id="31751" name="Picture 8"/>
            <p:cNvPicPr>
              <a:picLocks noChangeAspect="1" noChangeArrowheads="1"/>
            </p:cNvPicPr>
            <p:nvPr/>
          </p:nvPicPr>
          <p:blipFill>
            <a:blip r:embed="rId2">
              <a:clrChange>
                <a:clrFrom>
                  <a:srgbClr val="FFFFFF"/>
                </a:clrFrom>
                <a:clrTo>
                  <a:srgbClr val="FFFFFF">
                    <a:alpha val="0"/>
                  </a:srgbClr>
                </a:clrTo>
              </a:clrChange>
              <a:biLevel thresh="75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5637"/>
            <a:stretch>
              <a:fillRect/>
            </a:stretch>
          </p:blipFill>
          <p:spPr bwMode="auto">
            <a:xfrm>
              <a:off x="2588975" y="1713131"/>
              <a:ext cx="6555025" cy="491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Box 6"/>
            <p:cNvSpPr txBox="1">
              <a:spLocks noChangeArrowheads="1"/>
            </p:cNvSpPr>
            <p:nvPr/>
          </p:nvSpPr>
          <p:spPr bwMode="auto">
            <a:xfrm>
              <a:off x="6324600" y="1600200"/>
              <a:ext cx="18866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Symbol for diameter</a:t>
              </a:r>
            </a:p>
          </p:txBody>
        </p:sp>
        <p:cxnSp>
          <p:nvCxnSpPr>
            <p:cNvPr id="9" name="Straight Arrow Connector 8"/>
            <p:cNvCxnSpPr/>
            <p:nvPr/>
          </p:nvCxnSpPr>
          <p:spPr>
            <a:xfrm>
              <a:off x="7580256" y="1927225"/>
              <a:ext cx="0" cy="42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Date Placeholder 1"/>
          <p:cNvSpPr>
            <a:spLocks noGrp="1"/>
          </p:cNvSpPr>
          <p:nvPr>
            <p:ph type="dt" sz="half" idx="10"/>
          </p:nvPr>
        </p:nvSpPr>
        <p:spPr/>
        <p:txBody>
          <a:bodyPr/>
          <a:lstStyle/>
          <a:p>
            <a:pPr lvl="0"/>
            <a:fld id="{7A43BD5F-D91D-449E-8874-2989B04CD107}" type="datetime3">
              <a:rPr lang="en-US" noProof="0" smtClean="0"/>
              <a:pPr lvl="0"/>
              <a:t>10 September 2019</a:t>
            </a:fld>
            <a:endParaRPr lang="en-US" noProof="0" dirty="0"/>
          </a:p>
        </p:txBody>
      </p:sp>
      <p:sp>
        <p:nvSpPr>
          <p:cNvPr id="3" name="Footer Placeholder 2"/>
          <p:cNvSpPr>
            <a:spLocks noGrp="1"/>
          </p:cNvSpPr>
          <p:nvPr>
            <p:ph type="ftr" sz="quarter" idx="11"/>
          </p:nvPr>
        </p:nvSpPr>
        <p:spPr/>
        <p:txBody>
          <a:bodyPr/>
          <a:lstStyle/>
          <a:p>
            <a:pPr lvl="0"/>
            <a:r>
              <a:rPr lang="en-US" noProof="0"/>
              <a:t>CE101 Lec1: Introduction and Basics</a:t>
            </a:r>
          </a:p>
        </p:txBody>
      </p:sp>
      <p:sp>
        <p:nvSpPr>
          <p:cNvPr id="4" name="Slide Number Placeholder 3"/>
          <p:cNvSpPr>
            <a:spLocks noGrp="1"/>
          </p:cNvSpPr>
          <p:nvPr>
            <p:ph type="sldNum" sz="quarter" idx="12"/>
          </p:nvPr>
        </p:nvSpPr>
        <p:spPr/>
        <p:txBody>
          <a:bodyPr/>
          <a:lstStyle/>
          <a:p>
            <a:pPr lvl="0"/>
            <a:fld id="{821E5DEB-F0EA-46E7-8C9C-42C750CE8EBF}" type="slidenum">
              <a:rPr lang="en-US" altLang="en-US" noProof="0" smtClean="0"/>
              <a:pPr lvl="0"/>
              <a:t>3</a:t>
            </a:fld>
            <a:endParaRPr lang="en-US" altLang="en-US" noProof="0"/>
          </a:p>
        </p:txBody>
      </p:sp>
    </p:spTree>
    <p:extLst>
      <p:ext uri="{BB962C8B-B14F-4D97-AF65-F5344CB8AC3E}">
        <p14:creationId xmlns:p14="http://schemas.microsoft.com/office/powerpoint/2010/main" val="1824082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228600" y="152400"/>
            <a:ext cx="86868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Backward/Retrograde Vernier: VSD &gt; MSD and LC = VSD - MSD</a:t>
            </a:r>
            <a:endParaRPr kumimoji="0" lang="en-US" alt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endParaRPr>
          </a:p>
        </p:txBody>
      </p:sp>
      <p:sp>
        <p:nvSpPr>
          <p:cNvPr id="3" name="Rectangle 2"/>
          <p:cNvSpPr/>
          <p:nvPr/>
        </p:nvSpPr>
        <p:spPr>
          <a:xfrm>
            <a:off x="762000" y="4762500"/>
            <a:ext cx="7391400" cy="6858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Connector 3"/>
          <p:cNvCxnSpPr/>
          <p:nvPr/>
        </p:nvCxnSpPr>
        <p:spPr>
          <a:xfrm rot="5400000">
            <a:off x="6592888" y="5133975"/>
            <a:ext cx="684212"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7315201" y="5029200"/>
            <a:ext cx="457200" cy="31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6077744" y="4999831"/>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7868444" y="491569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7630319"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750649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7268369"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14454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7020719"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89689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7754144" y="4923631"/>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639719" y="491569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640159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6277769"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603964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5915819"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579199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6525419" y="4923631"/>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5658644" y="49522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4847432" y="5037931"/>
            <a:ext cx="4572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620294" y="4998244"/>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410994"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172869"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04904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480139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677569"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455374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443944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296694" y="492204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182269" y="4914106"/>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394414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3820319"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358219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3458369"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3334544" y="49125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4067969" y="4922044"/>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3210719" y="4950619"/>
            <a:ext cx="3048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388394" y="5037931"/>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151732" y="5017294"/>
            <a:ext cx="4572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961482" y="4933156"/>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23357"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599532"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2342357"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2218532"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2094707"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980407"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2847182" y="4941094"/>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1732757" y="4933156"/>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475582"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1361282"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1113632"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989807"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865982" y="4931569"/>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1599407" y="4941094"/>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742157" y="4941094"/>
            <a:ext cx="304800"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4154487" y="5113338"/>
            <a:ext cx="684213"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5372100" y="5122863"/>
            <a:ext cx="684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2895600" y="5122863"/>
            <a:ext cx="684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1666875" y="5122863"/>
            <a:ext cx="684213" cy="158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287338" y="5121275"/>
            <a:ext cx="684212" cy="1588"/>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2775" y="4749800"/>
            <a:ext cx="152400" cy="1588"/>
          </a:xfrm>
          <a:prstGeom prst="line">
            <a:avLst/>
          </a:prstGeom>
          <a:ln w="381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09600" y="5449888"/>
            <a:ext cx="152400" cy="1587"/>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28650" y="4076700"/>
            <a:ext cx="1371600" cy="685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7" name="Straight Connector 66"/>
          <p:cNvCxnSpPr/>
          <p:nvPr/>
        </p:nvCxnSpPr>
        <p:spPr>
          <a:xfrm rot="5400000">
            <a:off x="1515269"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1258094"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1372394"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1115219"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829469"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991394"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705644"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431007" y="4418806"/>
            <a:ext cx="685800" cy="15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581819" y="4418806"/>
            <a:ext cx="6858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52463" y="2732088"/>
            <a:ext cx="2667000" cy="1333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1943100" y="2781300"/>
            <a:ext cx="13716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1638300" y="3086100"/>
            <a:ext cx="1066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1790700" y="2933700"/>
            <a:ext cx="1219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flipH="1" flipV="1">
            <a:off x="1300163" y="3471862"/>
            <a:ext cx="64770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flipV="1">
            <a:off x="1423988" y="3352800"/>
            <a:ext cx="762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flipH="1" flipV="1">
            <a:off x="1562100" y="3186113"/>
            <a:ext cx="914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flipH="1" flipV="1">
            <a:off x="1143000" y="3595688"/>
            <a:ext cx="533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flipH="1" flipV="1">
            <a:off x="1019175" y="3733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flipH="1" flipV="1">
            <a:off x="876300" y="38481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flipH="1" flipV="1">
            <a:off x="726282" y="3931444"/>
            <a:ext cx="204787" cy="161925"/>
          </a:xfrm>
          <a:prstGeom prst="line">
            <a:avLst/>
          </a:prstGeom>
        </p:spPr>
        <p:style>
          <a:lnRef idx="1">
            <a:schemeClr val="accent1"/>
          </a:lnRef>
          <a:fillRef idx="0">
            <a:schemeClr val="accent1"/>
          </a:fillRef>
          <a:effectRef idx="0">
            <a:schemeClr val="accent1"/>
          </a:effectRef>
          <a:fontRef idx="minor">
            <a:schemeClr val="tx1"/>
          </a:fontRef>
        </p:style>
      </p:cxnSp>
      <p:sp>
        <p:nvSpPr>
          <p:cNvPr id="87" name="Oval 86"/>
          <p:cNvSpPr>
            <a:spLocks noChangeAspect="1"/>
          </p:cNvSpPr>
          <p:nvPr/>
        </p:nvSpPr>
        <p:spPr>
          <a:xfrm>
            <a:off x="3230563" y="27146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a:spLocks noChangeAspect="1"/>
          </p:cNvSpPr>
          <p:nvPr/>
        </p:nvSpPr>
        <p:spPr>
          <a:xfrm>
            <a:off x="2087563" y="32766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a:spLocks noChangeAspect="1"/>
          </p:cNvSpPr>
          <p:nvPr/>
        </p:nvSpPr>
        <p:spPr>
          <a:xfrm>
            <a:off x="1858963" y="33861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Oval 89"/>
          <p:cNvSpPr>
            <a:spLocks noChangeAspect="1"/>
          </p:cNvSpPr>
          <p:nvPr/>
        </p:nvSpPr>
        <p:spPr>
          <a:xfrm>
            <a:off x="1592263" y="35147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Oval 90"/>
          <p:cNvSpPr>
            <a:spLocks noChangeAspect="1"/>
          </p:cNvSpPr>
          <p:nvPr/>
        </p:nvSpPr>
        <p:spPr>
          <a:xfrm>
            <a:off x="1325563" y="36576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p:cNvSpPr>
            <a:spLocks noChangeAspect="1"/>
          </p:cNvSpPr>
          <p:nvPr/>
        </p:nvSpPr>
        <p:spPr>
          <a:xfrm>
            <a:off x="1096963" y="37719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Oval 92"/>
          <p:cNvSpPr>
            <a:spLocks noChangeAspect="1"/>
          </p:cNvSpPr>
          <p:nvPr/>
        </p:nvSpPr>
        <p:spPr>
          <a:xfrm>
            <a:off x="868363" y="38862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a:spLocks noChangeAspect="1"/>
          </p:cNvSpPr>
          <p:nvPr/>
        </p:nvSpPr>
        <p:spPr>
          <a:xfrm>
            <a:off x="2392363" y="31242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p:cNvSpPr>
            <a:spLocks noChangeAspect="1"/>
          </p:cNvSpPr>
          <p:nvPr/>
        </p:nvSpPr>
        <p:spPr>
          <a:xfrm>
            <a:off x="2925763" y="28575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Oval 95"/>
          <p:cNvSpPr>
            <a:spLocks noChangeAspect="1"/>
          </p:cNvSpPr>
          <p:nvPr/>
        </p:nvSpPr>
        <p:spPr>
          <a:xfrm>
            <a:off x="2644775" y="2990850"/>
            <a:ext cx="46038" cy="44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457" name="TextBox 96"/>
          <p:cNvSpPr txBox="1">
            <a:spLocks noChangeArrowheads="1"/>
          </p:cNvSpPr>
          <p:nvPr/>
        </p:nvSpPr>
        <p:spPr bwMode="auto">
          <a:xfrm>
            <a:off x="3124200" y="55626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100</a:t>
            </a:r>
          </a:p>
        </p:txBody>
      </p:sp>
      <p:sp>
        <p:nvSpPr>
          <p:cNvPr id="15458" name="TextBox 97"/>
          <p:cNvSpPr txBox="1">
            <a:spLocks noChangeArrowheads="1"/>
          </p:cNvSpPr>
          <p:nvPr/>
        </p:nvSpPr>
        <p:spPr bwMode="auto">
          <a:xfrm>
            <a:off x="4419600" y="55372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200</a:t>
            </a:r>
          </a:p>
        </p:txBody>
      </p:sp>
      <p:sp>
        <p:nvSpPr>
          <p:cNvPr id="15459" name="TextBox 98"/>
          <p:cNvSpPr txBox="1">
            <a:spLocks noChangeArrowheads="1"/>
          </p:cNvSpPr>
          <p:nvPr/>
        </p:nvSpPr>
        <p:spPr bwMode="auto">
          <a:xfrm>
            <a:off x="5562600" y="55118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300</a:t>
            </a:r>
          </a:p>
        </p:txBody>
      </p:sp>
      <p:sp>
        <p:nvSpPr>
          <p:cNvPr id="15460" name="TextBox 99"/>
          <p:cNvSpPr txBox="1">
            <a:spLocks noChangeArrowheads="1"/>
          </p:cNvSpPr>
          <p:nvPr/>
        </p:nvSpPr>
        <p:spPr bwMode="auto">
          <a:xfrm>
            <a:off x="6794500" y="5510213"/>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400</a:t>
            </a:r>
          </a:p>
        </p:txBody>
      </p:sp>
      <p:sp>
        <p:nvSpPr>
          <p:cNvPr id="15461" name="TextBox 100"/>
          <p:cNvSpPr txBox="1">
            <a:spLocks noChangeArrowheads="1"/>
          </p:cNvSpPr>
          <p:nvPr/>
        </p:nvSpPr>
        <p:spPr bwMode="auto">
          <a:xfrm>
            <a:off x="8001000" y="54864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500</a:t>
            </a:r>
          </a:p>
        </p:txBody>
      </p:sp>
      <p:sp>
        <p:nvSpPr>
          <p:cNvPr id="15462" name="TextBox 101"/>
          <p:cNvSpPr txBox="1">
            <a:spLocks noChangeArrowheads="1"/>
          </p:cNvSpPr>
          <p:nvPr/>
        </p:nvSpPr>
        <p:spPr bwMode="auto">
          <a:xfrm>
            <a:off x="1981200" y="55753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a:t>
            </a:r>
          </a:p>
        </p:txBody>
      </p:sp>
      <p:sp>
        <p:nvSpPr>
          <p:cNvPr id="15463" name="TextBox 102"/>
          <p:cNvSpPr txBox="1">
            <a:spLocks noChangeArrowheads="1"/>
          </p:cNvSpPr>
          <p:nvPr/>
        </p:nvSpPr>
        <p:spPr bwMode="auto">
          <a:xfrm>
            <a:off x="685800" y="55626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100</a:t>
            </a:r>
          </a:p>
        </p:txBody>
      </p:sp>
      <p:sp>
        <p:nvSpPr>
          <p:cNvPr id="15464" name="TextBox 103"/>
          <p:cNvSpPr txBox="1">
            <a:spLocks noChangeArrowheads="1"/>
          </p:cNvSpPr>
          <p:nvPr/>
        </p:nvSpPr>
        <p:spPr bwMode="auto">
          <a:xfrm>
            <a:off x="1295400" y="55372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50</a:t>
            </a:r>
          </a:p>
        </p:txBody>
      </p:sp>
      <p:sp>
        <p:nvSpPr>
          <p:cNvPr id="105" name="TextBox 104"/>
          <p:cNvSpPr txBox="1">
            <a:spLocks noChangeArrowheads="1"/>
          </p:cNvSpPr>
          <p:nvPr/>
        </p:nvSpPr>
        <p:spPr bwMode="auto">
          <a:xfrm>
            <a:off x="381000" y="38862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110</a:t>
            </a:r>
          </a:p>
        </p:txBody>
      </p:sp>
      <p:sp>
        <p:nvSpPr>
          <p:cNvPr id="106" name="TextBox 105"/>
          <p:cNvSpPr txBox="1">
            <a:spLocks noChangeArrowheads="1"/>
          </p:cNvSpPr>
          <p:nvPr/>
        </p:nvSpPr>
        <p:spPr bwMode="auto">
          <a:xfrm>
            <a:off x="2005013" y="38608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a:t>
            </a:r>
          </a:p>
        </p:txBody>
      </p:sp>
      <p:sp>
        <p:nvSpPr>
          <p:cNvPr id="107" name="TextBox 106"/>
          <p:cNvSpPr txBox="1">
            <a:spLocks noChangeArrowheads="1"/>
          </p:cNvSpPr>
          <p:nvPr/>
        </p:nvSpPr>
        <p:spPr bwMode="auto">
          <a:xfrm>
            <a:off x="1295400" y="3860800"/>
            <a:ext cx="381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55</a:t>
            </a:r>
          </a:p>
        </p:txBody>
      </p:sp>
      <p:cxnSp>
        <p:nvCxnSpPr>
          <p:cNvPr id="108" name="Straight Connector 107"/>
          <p:cNvCxnSpPr/>
          <p:nvPr/>
        </p:nvCxnSpPr>
        <p:spPr>
          <a:xfrm rot="5400000" flipH="1" flipV="1">
            <a:off x="1039813" y="36957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flipH="1" flipV="1">
            <a:off x="5219701" y="4076700"/>
            <a:ext cx="1447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447800" y="3657600"/>
            <a:ext cx="4495800" cy="158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a:spLocks noChangeArrowheads="1"/>
          </p:cNvSpPr>
          <p:nvPr/>
        </p:nvSpPr>
        <p:spPr bwMode="auto">
          <a:xfrm>
            <a:off x="3429000" y="3403600"/>
            <a:ext cx="38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364</a:t>
            </a:r>
          </a:p>
        </p:txBody>
      </p:sp>
      <p:cxnSp>
        <p:nvCxnSpPr>
          <p:cNvPr id="112" name="Straight Arrow Connector 111"/>
          <p:cNvCxnSpPr/>
          <p:nvPr/>
        </p:nvCxnSpPr>
        <p:spPr>
          <a:xfrm>
            <a:off x="762000" y="6248400"/>
            <a:ext cx="739140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62000" y="55626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8153400" y="5562600"/>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5475" name="TextBox 114"/>
          <p:cNvSpPr txBox="1">
            <a:spLocks noChangeArrowheads="1"/>
          </p:cNvSpPr>
          <p:nvPr/>
        </p:nvSpPr>
        <p:spPr bwMode="auto">
          <a:xfrm>
            <a:off x="4191000" y="5818188"/>
            <a:ext cx="1295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LOS=20cm</a:t>
            </a:r>
          </a:p>
        </p:txBody>
      </p:sp>
      <p:sp>
        <p:nvSpPr>
          <p:cNvPr id="15476" name="Rectangle 115"/>
          <p:cNvSpPr>
            <a:spLocks noChangeArrowheads="1"/>
          </p:cNvSpPr>
          <p:nvPr/>
        </p:nvSpPr>
        <p:spPr bwMode="auto">
          <a:xfrm>
            <a:off x="381000" y="914400"/>
            <a:ext cx="7620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MSD = 10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10 VSD = 11 MSD =&gt; each sub-division on VSD = 11/10 MSD = 1.1 MSD</a:t>
            </a:r>
          </a:p>
          <a:p>
            <a:pPr lvl="0" algn="l" fontAlgn="auto">
              <a:spcBef>
                <a:spcPts val="0"/>
              </a:spcBef>
              <a:spcAft>
                <a:spcPts val="0"/>
              </a:spcAft>
              <a:defRPr/>
            </a:pPr>
            <a:r>
              <a:rPr lang="en-US" altLang="en-US" dirty="0">
                <a:solidFill>
                  <a:prstClr val="black"/>
                </a:solidFill>
              </a:rPr>
              <a:t>LC = VSD-MSD = 0.1 MSD = 1m</a:t>
            </a: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Using backward </a:t>
            </a:r>
            <a:r>
              <a:rPr kumimoji="0" lang="en-US" alt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vernier</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scale, length = 44 (VSD) + 320 (MSD)</a:t>
            </a:r>
          </a:p>
        </p:txBody>
      </p:sp>
      <p:sp>
        <p:nvSpPr>
          <p:cNvPr id="98" name="Date Placeholder 97"/>
          <p:cNvSpPr>
            <a:spLocks noGrp="1"/>
          </p:cNvSpPr>
          <p:nvPr>
            <p:ph type="dt" sz="half" idx="10"/>
          </p:nvPr>
        </p:nvSpPr>
        <p:spPr/>
        <p:txBody>
          <a:bodyPr/>
          <a:lstStyle/>
          <a:p>
            <a:pPr lvl="0"/>
            <a:fld id="{4A783D33-E98C-443F-B736-9CB1CADB8A34}" type="datetime3">
              <a:rPr lang="en-US" noProof="0" smtClean="0"/>
              <a:pPr lvl="0"/>
              <a:t>10 September 2019</a:t>
            </a:fld>
            <a:endParaRPr lang="en-US" noProof="0"/>
          </a:p>
        </p:txBody>
      </p:sp>
      <p:sp>
        <p:nvSpPr>
          <p:cNvPr id="99" name="Footer Placeholder 98"/>
          <p:cNvSpPr>
            <a:spLocks noGrp="1"/>
          </p:cNvSpPr>
          <p:nvPr>
            <p:ph type="ftr" sz="quarter" idx="11"/>
          </p:nvPr>
        </p:nvSpPr>
        <p:spPr/>
        <p:txBody>
          <a:bodyPr/>
          <a:lstStyle/>
          <a:p>
            <a:pPr lvl="0"/>
            <a:r>
              <a:rPr lang="en-US" noProof="0"/>
              <a:t>CE101 Lec1: Introduction and Basics</a:t>
            </a:r>
            <a:endParaRPr lang="en-US" noProof="0" dirty="0"/>
          </a:p>
        </p:txBody>
      </p:sp>
      <p:sp>
        <p:nvSpPr>
          <p:cNvPr id="100" name="Slide Number Placeholder 99"/>
          <p:cNvSpPr>
            <a:spLocks noGrp="1"/>
          </p:cNvSpPr>
          <p:nvPr>
            <p:ph type="sldNum" sz="quarter" idx="12"/>
          </p:nvPr>
        </p:nvSpPr>
        <p:spPr/>
        <p:txBody>
          <a:bodyPr/>
          <a:lstStyle/>
          <a:p>
            <a:pPr lvl="0"/>
            <a:fld id="{6C5C84A4-FEF8-4FB1-9663-19AD76B6A1D4}" type="slidenum">
              <a:rPr lang="en-US" noProof="0" smtClean="0"/>
              <a:pPr lvl="0"/>
              <a:t>30</a:t>
            </a:fld>
            <a:endParaRPr lang="en-US" noProof="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C8F82C5-5334-458B-A3B3-817FBFA2E37B}"/>
                  </a:ext>
                </a:extLst>
              </p14:cNvPr>
              <p14:cNvContentPartPr/>
              <p14:nvPr/>
            </p14:nvContentPartPr>
            <p14:xfrm>
              <a:off x="3137040" y="3727440"/>
              <a:ext cx="360" cy="360"/>
            </p14:xfrm>
          </p:contentPart>
        </mc:Choice>
        <mc:Fallback>
          <p:pic>
            <p:nvPicPr>
              <p:cNvPr id="2" name="Ink 1">
                <a:extLst>
                  <a:ext uri="{FF2B5EF4-FFF2-40B4-BE49-F238E27FC236}">
                    <a16:creationId xmlns:a16="http://schemas.microsoft.com/office/drawing/2014/main" id="{1C8F82C5-5334-458B-A3B3-817FBFA2E37B}"/>
                  </a:ext>
                </a:extLst>
              </p:cNvPr>
              <p:cNvPicPr/>
              <p:nvPr/>
            </p:nvPicPr>
            <p:blipFill>
              <a:blip r:embed="rId4"/>
              <a:stretch>
                <a:fillRect/>
              </a:stretch>
            </p:blipFill>
            <p:spPr>
              <a:xfrm>
                <a:off x="3121200" y="3664080"/>
                <a:ext cx="31680" cy="127080"/>
              </a:xfrm>
              <a:prstGeom prst="rect">
                <a:avLst/>
              </a:prstGeom>
            </p:spPr>
          </p:pic>
        </mc:Fallback>
      </mc:AlternateContent>
    </p:spTree>
    <p:extLst>
      <p:ext uri="{BB962C8B-B14F-4D97-AF65-F5344CB8AC3E}">
        <p14:creationId xmlns:p14="http://schemas.microsoft.com/office/powerpoint/2010/main" val="2614197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par>
                                <p:cTn id="8" presetID="3" presetClass="entr" presetSubtype="1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linds(horizontal)">
                                      <p:cBhvr>
                                        <p:cTn id="10" dur="500"/>
                                        <p:tgtEl>
                                          <p:spTgt spid="63"/>
                                        </p:tgtEl>
                                      </p:cBhvr>
                                    </p:animEffect>
                                  </p:childTnLst>
                                </p:cTn>
                              </p:par>
                              <p:par>
                                <p:cTn id="11" presetID="3" presetClass="entr" presetSubtype="1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linds(horizontal)">
                                      <p:cBhvr>
                                        <p:cTn id="13" dur="500"/>
                                        <p:tgtEl>
                                          <p:spTgt spid="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blinds(horizontal)">
                                      <p:cBhvr>
                                        <p:cTn id="18" dur="500"/>
                                        <p:tgtEl>
                                          <p:spTgt spid="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blinds(horizontal)">
                                      <p:cBhvr>
                                        <p:cTn id="23" dur="500"/>
                                        <p:tgtEl>
                                          <p:spTgt spid="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blinds(horizontal)">
                                      <p:cBhvr>
                                        <p:cTn id="28" dur="500"/>
                                        <p:tgtEl>
                                          <p:spTgt spid="9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blinds(horizontal)">
                                      <p:cBhvr>
                                        <p:cTn id="31" dur="500"/>
                                        <p:tgtEl>
                                          <p:spTgt spid="9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linds(horizontal)">
                                      <p:cBhvr>
                                        <p:cTn id="34" dur="500"/>
                                        <p:tgtEl>
                                          <p:spTgt spid="9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blinds(horizontal)">
                                      <p:cBhvr>
                                        <p:cTn id="37" dur="500"/>
                                        <p:tgtEl>
                                          <p:spTgt spid="9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blinds(horizontal)">
                                      <p:cBhvr>
                                        <p:cTn id="40" dur="500"/>
                                        <p:tgtEl>
                                          <p:spTgt spid="8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blinds(horizontal)">
                                      <p:cBhvr>
                                        <p:cTn id="43" dur="500"/>
                                        <p:tgtEl>
                                          <p:spTgt spid="8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blinds(horizontal)">
                                      <p:cBhvr>
                                        <p:cTn id="46" dur="500"/>
                                        <p:tgtEl>
                                          <p:spTgt spid="9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blinds(horizontal)">
                                      <p:cBhvr>
                                        <p:cTn id="49" dur="500"/>
                                        <p:tgtEl>
                                          <p:spTgt spid="9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blinds(horizontal)">
                                      <p:cBhvr>
                                        <p:cTn id="52" dur="500"/>
                                        <p:tgtEl>
                                          <p:spTgt spid="9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blinds(horizontal)">
                                      <p:cBhvr>
                                        <p:cTn id="55" dur="500"/>
                                        <p:tgtEl>
                                          <p:spTgt spid="8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blinds(horizontal)">
                                      <p:cBhvr>
                                        <p:cTn id="60" dur="500"/>
                                        <p:tgtEl>
                                          <p:spTgt spid="7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blinds(horizontal)">
                                      <p:cBhvr>
                                        <p:cTn id="65" dur="500"/>
                                        <p:tgtEl>
                                          <p:spTgt spid="79"/>
                                        </p:tgtEl>
                                      </p:cBhvr>
                                    </p:animEffect>
                                  </p:childTnLst>
                                </p:cTn>
                              </p:par>
                              <p:par>
                                <p:cTn id="66" presetID="3" presetClass="entr" presetSubtype="10" fill="hold"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blinds(horizontal)">
                                      <p:cBhvr>
                                        <p:cTn id="68" dur="500"/>
                                        <p:tgtEl>
                                          <p:spTgt spid="78"/>
                                        </p:tgtEl>
                                      </p:cBhvr>
                                    </p:animEffect>
                                  </p:childTnLst>
                                </p:cTn>
                              </p:par>
                              <p:par>
                                <p:cTn id="69" presetID="3" presetClass="entr" presetSubtype="10"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blinds(horizontal)">
                                      <p:cBhvr>
                                        <p:cTn id="71" dur="500"/>
                                        <p:tgtEl>
                                          <p:spTgt spid="82"/>
                                        </p:tgtEl>
                                      </p:cBhvr>
                                    </p:animEffect>
                                  </p:childTnLst>
                                </p:cTn>
                              </p:par>
                              <p:par>
                                <p:cTn id="72" presetID="3" presetClass="entr" presetSubtype="1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blinds(horizontal)">
                                      <p:cBhvr>
                                        <p:cTn id="74" dur="500"/>
                                        <p:tgtEl>
                                          <p:spTgt spid="81"/>
                                        </p:tgtEl>
                                      </p:cBhvr>
                                    </p:animEffect>
                                  </p:childTnLst>
                                </p:cTn>
                              </p:par>
                              <p:par>
                                <p:cTn id="75" presetID="3" presetClass="entr" presetSubtype="10" fill="hold"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blinds(horizontal)">
                                      <p:cBhvr>
                                        <p:cTn id="77" dur="500"/>
                                        <p:tgtEl>
                                          <p:spTgt spid="80"/>
                                        </p:tgtEl>
                                      </p:cBhvr>
                                    </p:animEffect>
                                  </p:childTnLst>
                                </p:cTn>
                              </p:par>
                              <p:par>
                                <p:cTn id="78" presetID="3" presetClass="entr" presetSubtype="10" fill="hold"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blinds(horizontal)">
                                      <p:cBhvr>
                                        <p:cTn id="80" dur="500"/>
                                        <p:tgtEl>
                                          <p:spTgt spid="83"/>
                                        </p:tgtEl>
                                      </p:cBhvr>
                                    </p:animEffect>
                                  </p:childTnLst>
                                </p:cTn>
                              </p:par>
                              <p:par>
                                <p:cTn id="81" presetID="3" presetClass="entr" presetSubtype="10" fill="hold" nodeType="with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blinds(horizontal)">
                                      <p:cBhvr>
                                        <p:cTn id="83" dur="500"/>
                                        <p:tgtEl>
                                          <p:spTgt spid="84"/>
                                        </p:tgtEl>
                                      </p:cBhvr>
                                    </p:animEffect>
                                  </p:childTnLst>
                                </p:cTn>
                              </p:par>
                              <p:par>
                                <p:cTn id="84" presetID="3" presetClass="entr" presetSubtype="10" fill="hold"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blinds(horizontal)">
                                      <p:cBhvr>
                                        <p:cTn id="86" dur="500"/>
                                        <p:tgtEl>
                                          <p:spTgt spid="85"/>
                                        </p:tgtEl>
                                      </p:cBhvr>
                                    </p:animEffect>
                                  </p:childTnLst>
                                </p:cTn>
                              </p:par>
                              <p:par>
                                <p:cTn id="87" presetID="3" presetClass="entr" presetSubtype="10" fill="hold" nodeType="with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blinds(horizontal)">
                                      <p:cBhvr>
                                        <p:cTn id="89" dur="500"/>
                                        <p:tgtEl>
                                          <p:spTgt spid="86"/>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blinds(horizontal)">
                                      <p:cBhvr>
                                        <p:cTn id="94" dur="500"/>
                                        <p:tgtEl>
                                          <p:spTgt spid="67"/>
                                        </p:tgtEl>
                                      </p:cBhvr>
                                    </p:animEffect>
                                  </p:childTnLst>
                                </p:cTn>
                              </p:par>
                              <p:par>
                                <p:cTn id="95" presetID="3" presetClass="entr" presetSubtype="1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blinds(horizontal)">
                                      <p:cBhvr>
                                        <p:cTn id="97" dur="500"/>
                                        <p:tgtEl>
                                          <p:spTgt spid="69"/>
                                        </p:tgtEl>
                                      </p:cBhvr>
                                    </p:animEffect>
                                  </p:childTnLst>
                                </p:cTn>
                              </p:par>
                              <p:par>
                                <p:cTn id="98" presetID="3" presetClass="entr" presetSubtype="1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blinds(horizontal)">
                                      <p:cBhvr>
                                        <p:cTn id="100" dur="500"/>
                                        <p:tgtEl>
                                          <p:spTgt spid="68"/>
                                        </p:tgtEl>
                                      </p:cBhvr>
                                    </p:animEffect>
                                  </p:childTnLst>
                                </p:cTn>
                              </p:par>
                              <p:par>
                                <p:cTn id="101" presetID="3" presetClass="entr" presetSubtype="1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blinds(horizontal)">
                                      <p:cBhvr>
                                        <p:cTn id="103" dur="500"/>
                                        <p:tgtEl>
                                          <p:spTgt spid="70"/>
                                        </p:tgtEl>
                                      </p:cBhvr>
                                    </p:animEffect>
                                  </p:childTnLst>
                                </p:cTn>
                              </p:par>
                              <p:par>
                                <p:cTn id="104" presetID="3" presetClass="entr" presetSubtype="10" fill="hold" nodeType="with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blinds(horizontal)">
                                      <p:cBhvr>
                                        <p:cTn id="106" dur="500"/>
                                        <p:tgtEl>
                                          <p:spTgt spid="72"/>
                                        </p:tgtEl>
                                      </p:cBhvr>
                                    </p:animEffect>
                                  </p:childTnLst>
                                </p:cTn>
                              </p:par>
                              <p:par>
                                <p:cTn id="107" presetID="3" presetClass="entr" presetSubtype="10" fill="hold" nodeType="with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blinds(horizontal)">
                                      <p:cBhvr>
                                        <p:cTn id="109" dur="500"/>
                                        <p:tgtEl>
                                          <p:spTgt spid="71"/>
                                        </p:tgtEl>
                                      </p:cBhvr>
                                    </p:animEffect>
                                  </p:childTnLst>
                                </p:cTn>
                              </p:par>
                              <p:par>
                                <p:cTn id="110" presetID="3" presetClass="entr" presetSubtype="10" fill="hold"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blinds(horizontal)">
                                      <p:cBhvr>
                                        <p:cTn id="112" dur="500"/>
                                        <p:tgtEl>
                                          <p:spTgt spid="73"/>
                                        </p:tgtEl>
                                      </p:cBhvr>
                                    </p:animEffect>
                                  </p:childTnLst>
                                </p:cTn>
                              </p:par>
                              <p:par>
                                <p:cTn id="113" presetID="3" presetClass="entr" presetSubtype="10" fill="hold"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blinds(horizontal)">
                                      <p:cBhvr>
                                        <p:cTn id="115" dur="500"/>
                                        <p:tgtEl>
                                          <p:spTgt spid="75"/>
                                        </p:tgtEl>
                                      </p:cBhvr>
                                    </p:animEffect>
                                  </p:childTnLst>
                                </p:cTn>
                              </p:par>
                              <p:par>
                                <p:cTn id="116" presetID="3" presetClass="entr" presetSubtype="10" fill="hold" nodeType="with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blinds(horizontal)">
                                      <p:cBhvr>
                                        <p:cTn id="118" dur="500"/>
                                        <p:tgtEl>
                                          <p:spTgt spid="74"/>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106"/>
                                        </p:tgtEl>
                                        <p:attrNameLst>
                                          <p:attrName>style.visibility</p:attrName>
                                        </p:attrNameLst>
                                      </p:cBhvr>
                                      <p:to>
                                        <p:strVal val="visible"/>
                                      </p:to>
                                    </p:set>
                                    <p:animEffect transition="in" filter="blinds(horizontal)">
                                      <p:cBhvr>
                                        <p:cTn id="123" dur="500"/>
                                        <p:tgtEl>
                                          <p:spTgt spid="10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107"/>
                                        </p:tgtEl>
                                        <p:attrNameLst>
                                          <p:attrName>style.visibility</p:attrName>
                                        </p:attrNameLst>
                                      </p:cBhvr>
                                      <p:to>
                                        <p:strVal val="visible"/>
                                      </p:to>
                                    </p:set>
                                    <p:animEffect transition="in" filter="blinds(horizontal)">
                                      <p:cBhvr>
                                        <p:cTn id="128" dur="500"/>
                                        <p:tgtEl>
                                          <p:spTgt spid="10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105"/>
                                        </p:tgtEl>
                                        <p:attrNameLst>
                                          <p:attrName>style.visibility</p:attrName>
                                        </p:attrNameLst>
                                      </p:cBhvr>
                                      <p:to>
                                        <p:strVal val="visible"/>
                                      </p:to>
                                    </p:set>
                                    <p:animEffect transition="in" filter="blinds(horizontal)">
                                      <p:cBhvr>
                                        <p:cTn id="133" dur="500"/>
                                        <p:tgtEl>
                                          <p:spTgt spid="10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blinds(horizontal)">
                                      <p:cBhvr>
                                        <p:cTn id="138" dur="500"/>
                                        <p:tgtEl>
                                          <p:spTgt spid="108"/>
                                        </p:tgtEl>
                                      </p:cBhvr>
                                    </p:animEffect>
                                  </p:childTnLst>
                                </p:cTn>
                              </p:par>
                              <p:par>
                                <p:cTn id="139" presetID="3" presetClass="entr" presetSubtype="10"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blinds(horizontal)">
                                      <p:cBhvr>
                                        <p:cTn id="141" dur="500"/>
                                        <p:tgtEl>
                                          <p:spTgt spid="109"/>
                                        </p:tgtEl>
                                      </p:cBhvr>
                                    </p:animEffect>
                                  </p:childTnLst>
                                </p:cTn>
                              </p:par>
                              <p:par>
                                <p:cTn id="142" presetID="3" presetClass="entr" presetSubtype="10" fill="hold" nodeType="withEffect">
                                  <p:stCondLst>
                                    <p:cond delay="0"/>
                                  </p:stCondLst>
                                  <p:childTnLst>
                                    <p:set>
                                      <p:cBhvr>
                                        <p:cTn id="143" dur="1" fill="hold">
                                          <p:stCondLst>
                                            <p:cond delay="0"/>
                                          </p:stCondLst>
                                        </p:cTn>
                                        <p:tgtEl>
                                          <p:spTgt spid="110"/>
                                        </p:tgtEl>
                                        <p:attrNameLst>
                                          <p:attrName>style.visibility</p:attrName>
                                        </p:attrNameLst>
                                      </p:cBhvr>
                                      <p:to>
                                        <p:strVal val="visible"/>
                                      </p:to>
                                    </p:set>
                                    <p:animEffect transition="in" filter="blinds(horizontal)">
                                      <p:cBhvr>
                                        <p:cTn id="144" dur="500"/>
                                        <p:tgtEl>
                                          <p:spTgt spid="110"/>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blinds(horizontal)">
                                      <p:cBhvr>
                                        <p:cTn id="14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105" grpId="0"/>
      <p:bldP spid="106" grpId="0"/>
      <p:bldP spid="107" grpId="0"/>
      <p:bldP spid="1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152400"/>
            <a:ext cx="9144000" cy="838200"/>
            <a:chOff x="0" y="96"/>
            <a:chExt cx="5760" cy="528"/>
          </a:xfrm>
        </p:grpSpPr>
        <p:sp>
          <p:nvSpPr>
            <p:cNvPr id="16498" name="Rectangle 3"/>
            <p:cNvSpPr>
              <a:spLocks noChangeArrowheads="1"/>
            </p:cNvSpPr>
            <p:nvPr/>
          </p:nvSpPr>
          <p:spPr bwMode="auto">
            <a:xfrm>
              <a:off x="0" y="96"/>
              <a:ext cx="5760" cy="528"/>
            </a:xfrm>
            <a:prstGeom prst="rect">
              <a:avLst/>
            </a:prstGeom>
            <a:solidFill>
              <a:srgbClr val="FF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499" name="Text Box 4"/>
            <p:cNvSpPr txBox="1">
              <a:spLocks noChangeArrowheads="1"/>
            </p:cNvSpPr>
            <p:nvPr/>
          </p:nvSpPr>
          <p:spPr bwMode="auto">
            <a:xfrm>
              <a:off x="83" y="144"/>
              <a:ext cx="287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3333FF"/>
                  </a:solidFill>
                  <a:effectLst/>
                  <a:uLnTx/>
                  <a:uFillTx/>
                  <a:latin typeface="Calibri" panose="020F0502020204030204" pitchFamily="34" charset="0"/>
                  <a:ea typeface="+mn-ea"/>
                  <a:cs typeface="Arial" panose="020B0604020202020204" pitchFamily="34"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Draw a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vernier</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scale of RF = 1 / 25 to read centimeters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upto</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4 meters  and  on  it,  show lengths 2.39 m and 0.91 m</a:t>
              </a:r>
            </a:p>
          </p:txBody>
        </p:sp>
      </p:grpSp>
      <p:sp>
        <p:nvSpPr>
          <p:cNvPr id="16387" name="Oval 5"/>
          <p:cNvSpPr>
            <a:spLocks noChangeArrowheads="1"/>
          </p:cNvSpPr>
          <p:nvPr/>
        </p:nvSpPr>
        <p:spPr bwMode="auto">
          <a:xfrm>
            <a:off x="6324600" y="228600"/>
            <a:ext cx="2362200" cy="685800"/>
          </a:xfrm>
          <a:prstGeom prst="ellipse">
            <a:avLst/>
          </a:prstGeom>
          <a:solidFill>
            <a:srgbClr val="CCFF66"/>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3014" name="Rectangle 6"/>
          <p:cNvSpPr>
            <a:spLocks noChangeArrowheads="1"/>
          </p:cNvSpPr>
          <p:nvPr/>
        </p:nvSpPr>
        <p:spPr bwMode="auto">
          <a:xfrm>
            <a:off x="1089025" y="5084763"/>
            <a:ext cx="174625" cy="381000"/>
          </a:xfrm>
          <a:prstGeom prst="rect">
            <a:avLst/>
          </a:prstGeom>
          <a:solidFill>
            <a:schemeClr val="bg1"/>
          </a:solidFill>
          <a:ln w="12700">
            <a:solidFill>
              <a:schemeClr val="tx1"/>
            </a:solidFill>
            <a:prstDash val="dash"/>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3015" name="Rectangle 7"/>
          <p:cNvSpPr>
            <a:spLocks noChangeArrowheads="1"/>
          </p:cNvSpPr>
          <p:nvPr/>
        </p:nvSpPr>
        <p:spPr bwMode="auto">
          <a:xfrm>
            <a:off x="1257300" y="5091113"/>
            <a:ext cx="6854825" cy="374650"/>
          </a:xfrm>
          <a:prstGeom prst="rect">
            <a:avLst/>
          </a:prstGeom>
          <a:gradFill rotWithShape="0">
            <a:gsLst>
              <a:gs pos="0">
                <a:srgbClr val="00C8A0"/>
              </a:gs>
              <a:gs pos="50000">
                <a:srgbClr val="00FFCC"/>
              </a:gs>
              <a:gs pos="100000">
                <a:srgbClr val="00C8A0"/>
              </a:gs>
            </a:gsLst>
            <a:lin ang="54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3016" name="Rectangle 8"/>
          <p:cNvSpPr>
            <a:spLocks noChangeArrowheads="1"/>
          </p:cNvSpPr>
          <p:nvPr/>
        </p:nvSpPr>
        <p:spPr bwMode="auto">
          <a:xfrm>
            <a:off x="1101725" y="4716463"/>
            <a:ext cx="1870075" cy="363537"/>
          </a:xfrm>
          <a:prstGeom prst="rect">
            <a:avLst/>
          </a:prstGeom>
          <a:gradFill rotWithShape="0">
            <a:gsLst>
              <a:gs pos="0">
                <a:srgbClr val="F4F400"/>
              </a:gs>
              <a:gs pos="50000">
                <a:srgbClr val="FFFF00"/>
              </a:gs>
              <a:gs pos="100000">
                <a:srgbClr val="F4F400"/>
              </a:gs>
            </a:gsLst>
            <a:lin ang="54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3017" name="Line 9"/>
          <p:cNvSpPr>
            <a:spLocks noChangeShapeType="1"/>
          </p:cNvSpPr>
          <p:nvPr/>
        </p:nvSpPr>
        <p:spPr bwMode="auto">
          <a:xfrm>
            <a:off x="1289050"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18" name="Line 10"/>
          <p:cNvSpPr>
            <a:spLocks noChangeShapeType="1"/>
          </p:cNvSpPr>
          <p:nvPr/>
        </p:nvSpPr>
        <p:spPr bwMode="auto">
          <a:xfrm>
            <a:off x="1476375"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19" name="Line 11"/>
          <p:cNvSpPr>
            <a:spLocks noChangeShapeType="1"/>
          </p:cNvSpPr>
          <p:nvPr/>
        </p:nvSpPr>
        <p:spPr bwMode="auto">
          <a:xfrm>
            <a:off x="1663700"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20" name="Line 12"/>
          <p:cNvSpPr>
            <a:spLocks noChangeShapeType="1"/>
          </p:cNvSpPr>
          <p:nvPr/>
        </p:nvSpPr>
        <p:spPr bwMode="auto">
          <a:xfrm>
            <a:off x="1849438"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21" name="Line 13"/>
          <p:cNvSpPr>
            <a:spLocks noChangeShapeType="1"/>
          </p:cNvSpPr>
          <p:nvPr/>
        </p:nvSpPr>
        <p:spPr bwMode="auto">
          <a:xfrm>
            <a:off x="2038350"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22" name="Line 14"/>
          <p:cNvSpPr>
            <a:spLocks noChangeShapeType="1"/>
          </p:cNvSpPr>
          <p:nvPr/>
        </p:nvSpPr>
        <p:spPr bwMode="auto">
          <a:xfrm>
            <a:off x="2222500"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23" name="Line 15"/>
          <p:cNvSpPr>
            <a:spLocks noChangeShapeType="1"/>
          </p:cNvSpPr>
          <p:nvPr/>
        </p:nvSpPr>
        <p:spPr bwMode="auto">
          <a:xfrm>
            <a:off x="2411413"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24" name="Line 16"/>
          <p:cNvSpPr>
            <a:spLocks noChangeShapeType="1"/>
          </p:cNvSpPr>
          <p:nvPr/>
        </p:nvSpPr>
        <p:spPr bwMode="auto">
          <a:xfrm>
            <a:off x="2597150"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3025" name="Line 17"/>
          <p:cNvSpPr>
            <a:spLocks noChangeShapeType="1"/>
          </p:cNvSpPr>
          <p:nvPr/>
        </p:nvSpPr>
        <p:spPr bwMode="auto">
          <a:xfrm>
            <a:off x="2786063" y="4705350"/>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18"/>
          <p:cNvGrpSpPr>
            <a:grpSpLocks/>
          </p:cNvGrpSpPr>
          <p:nvPr/>
        </p:nvGrpSpPr>
        <p:grpSpPr bwMode="auto">
          <a:xfrm>
            <a:off x="1285875" y="5421313"/>
            <a:ext cx="1670050" cy="274637"/>
            <a:chOff x="556" y="1864"/>
            <a:chExt cx="1052" cy="173"/>
          </a:xfrm>
        </p:grpSpPr>
        <p:sp>
          <p:nvSpPr>
            <p:cNvPr id="16489" name="Text Box 19"/>
            <p:cNvSpPr txBox="1">
              <a:spLocks noChangeArrowheads="1"/>
            </p:cNvSpPr>
            <p:nvPr/>
          </p:nvSpPr>
          <p:spPr bwMode="auto">
            <a:xfrm>
              <a:off x="556"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.9</a:t>
              </a:r>
            </a:p>
          </p:txBody>
        </p:sp>
        <p:sp>
          <p:nvSpPr>
            <p:cNvPr id="16490" name="Text Box 20"/>
            <p:cNvSpPr txBox="1">
              <a:spLocks noChangeArrowheads="1"/>
            </p:cNvSpPr>
            <p:nvPr/>
          </p:nvSpPr>
          <p:spPr bwMode="auto">
            <a:xfrm>
              <a:off x="666"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.8</a:t>
              </a:r>
            </a:p>
          </p:txBody>
        </p:sp>
        <p:sp>
          <p:nvSpPr>
            <p:cNvPr id="16491" name="Text Box 21"/>
            <p:cNvSpPr txBox="1">
              <a:spLocks noChangeArrowheads="1"/>
            </p:cNvSpPr>
            <p:nvPr/>
          </p:nvSpPr>
          <p:spPr bwMode="auto">
            <a:xfrm>
              <a:off x="771"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.7</a:t>
              </a:r>
            </a:p>
          </p:txBody>
        </p:sp>
        <p:sp>
          <p:nvSpPr>
            <p:cNvPr id="16492" name="Text Box 22"/>
            <p:cNvSpPr txBox="1">
              <a:spLocks noChangeArrowheads="1"/>
            </p:cNvSpPr>
            <p:nvPr/>
          </p:nvSpPr>
          <p:spPr bwMode="auto">
            <a:xfrm>
              <a:off x="881"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.6</a:t>
              </a:r>
            </a:p>
          </p:txBody>
        </p:sp>
        <p:sp>
          <p:nvSpPr>
            <p:cNvPr id="16493" name="Text Box 23"/>
            <p:cNvSpPr txBox="1">
              <a:spLocks noChangeArrowheads="1"/>
            </p:cNvSpPr>
            <p:nvPr/>
          </p:nvSpPr>
          <p:spPr bwMode="auto">
            <a:xfrm>
              <a:off x="987"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.5</a:t>
              </a:r>
            </a:p>
          </p:txBody>
        </p:sp>
        <p:sp>
          <p:nvSpPr>
            <p:cNvPr id="16494" name="Text Box 24"/>
            <p:cNvSpPr txBox="1">
              <a:spLocks noChangeArrowheads="1"/>
            </p:cNvSpPr>
            <p:nvPr/>
          </p:nvSpPr>
          <p:spPr bwMode="auto">
            <a:xfrm>
              <a:off x="1094"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.4</a:t>
              </a:r>
            </a:p>
          </p:txBody>
        </p:sp>
        <p:sp>
          <p:nvSpPr>
            <p:cNvPr id="16495" name="Text Box 25"/>
            <p:cNvSpPr txBox="1">
              <a:spLocks noChangeArrowheads="1"/>
            </p:cNvSpPr>
            <p:nvPr/>
          </p:nvSpPr>
          <p:spPr bwMode="auto">
            <a:xfrm>
              <a:off x="1203"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.3</a:t>
              </a:r>
            </a:p>
          </p:txBody>
        </p:sp>
        <p:sp>
          <p:nvSpPr>
            <p:cNvPr id="16496" name="Text Box 26"/>
            <p:cNvSpPr txBox="1">
              <a:spLocks noChangeArrowheads="1"/>
            </p:cNvSpPr>
            <p:nvPr/>
          </p:nvSpPr>
          <p:spPr bwMode="auto">
            <a:xfrm>
              <a:off x="1311"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.2</a:t>
              </a:r>
            </a:p>
          </p:txBody>
        </p:sp>
        <p:sp>
          <p:nvSpPr>
            <p:cNvPr id="16497" name="Text Box 27"/>
            <p:cNvSpPr txBox="1">
              <a:spLocks noChangeArrowheads="1"/>
            </p:cNvSpPr>
            <p:nvPr/>
          </p:nvSpPr>
          <p:spPr bwMode="auto">
            <a:xfrm>
              <a:off x="1420" y="1864"/>
              <a:ext cx="1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.1</a:t>
              </a:r>
            </a:p>
          </p:txBody>
        </p:sp>
      </p:grpSp>
      <p:grpSp>
        <p:nvGrpSpPr>
          <p:cNvPr id="4" name="Group 28"/>
          <p:cNvGrpSpPr>
            <a:grpSpLocks/>
          </p:cNvGrpSpPr>
          <p:nvPr/>
        </p:nvGrpSpPr>
        <p:grpSpPr bwMode="auto">
          <a:xfrm>
            <a:off x="771525" y="4367213"/>
            <a:ext cx="2416175" cy="407987"/>
            <a:chOff x="240" y="1200"/>
            <a:chExt cx="1522" cy="257"/>
          </a:xfrm>
        </p:grpSpPr>
        <p:sp>
          <p:nvSpPr>
            <p:cNvPr id="16480" name="Text Box 29"/>
            <p:cNvSpPr txBox="1">
              <a:spLocks noChangeArrowheads="1"/>
            </p:cNvSpPr>
            <p:nvPr/>
          </p:nvSpPr>
          <p:spPr bwMode="auto">
            <a:xfrm>
              <a:off x="1484" y="1200"/>
              <a:ext cx="1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endParaRPr>
            </a:p>
          </p:txBody>
        </p:sp>
        <p:grpSp>
          <p:nvGrpSpPr>
            <p:cNvPr id="16481" name="Group 30"/>
            <p:cNvGrpSpPr>
              <a:grpSpLocks/>
            </p:cNvGrpSpPr>
            <p:nvPr/>
          </p:nvGrpSpPr>
          <p:grpSpPr bwMode="auto">
            <a:xfrm>
              <a:off x="426" y="1276"/>
              <a:ext cx="1207" cy="176"/>
              <a:chOff x="2118" y="2951"/>
              <a:chExt cx="1576" cy="176"/>
            </a:xfrm>
          </p:grpSpPr>
          <p:sp>
            <p:nvSpPr>
              <p:cNvPr id="16484" name="Text Box 31"/>
              <p:cNvSpPr txBox="1">
                <a:spLocks noChangeArrowheads="1"/>
              </p:cNvSpPr>
              <p:nvPr/>
            </p:nvSpPr>
            <p:spPr bwMode="auto">
              <a:xfrm>
                <a:off x="2118" y="2954"/>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 .99</a:t>
                </a:r>
              </a:p>
            </p:txBody>
          </p:sp>
          <p:sp>
            <p:nvSpPr>
              <p:cNvPr id="16485" name="Text Box 32"/>
              <p:cNvSpPr txBox="1">
                <a:spLocks noChangeArrowheads="1"/>
              </p:cNvSpPr>
              <p:nvPr/>
            </p:nvSpPr>
            <p:spPr bwMode="auto">
              <a:xfrm>
                <a:off x="2420" y="2951"/>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 .77</a:t>
                </a:r>
              </a:p>
            </p:txBody>
          </p:sp>
          <p:sp>
            <p:nvSpPr>
              <p:cNvPr id="16486" name="Text Box 33"/>
              <p:cNvSpPr txBox="1">
                <a:spLocks noChangeArrowheads="1"/>
              </p:cNvSpPr>
              <p:nvPr/>
            </p:nvSpPr>
            <p:spPr bwMode="auto">
              <a:xfrm>
                <a:off x="2728" y="2954"/>
                <a:ext cx="3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.55</a:t>
                </a:r>
              </a:p>
            </p:txBody>
          </p:sp>
          <p:sp>
            <p:nvSpPr>
              <p:cNvPr id="16487" name="Text Box 34"/>
              <p:cNvSpPr txBox="1">
                <a:spLocks noChangeArrowheads="1"/>
              </p:cNvSpPr>
              <p:nvPr/>
            </p:nvSpPr>
            <p:spPr bwMode="auto">
              <a:xfrm>
                <a:off x="3035" y="2954"/>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 .33</a:t>
                </a:r>
              </a:p>
            </p:txBody>
          </p:sp>
          <p:sp>
            <p:nvSpPr>
              <p:cNvPr id="16488" name="Text Box 35"/>
              <p:cNvSpPr txBox="1">
                <a:spLocks noChangeArrowheads="1"/>
              </p:cNvSpPr>
              <p:nvPr/>
            </p:nvSpPr>
            <p:spPr bwMode="auto">
              <a:xfrm>
                <a:off x="3369" y="2951"/>
                <a:ext cx="3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.11</a:t>
                </a:r>
              </a:p>
            </p:txBody>
          </p:sp>
        </p:grpSp>
        <p:sp>
          <p:nvSpPr>
            <p:cNvPr id="16482" name="Text Box 36"/>
            <p:cNvSpPr txBox="1">
              <a:spLocks noChangeArrowheads="1"/>
            </p:cNvSpPr>
            <p:nvPr/>
          </p:nvSpPr>
          <p:spPr bwMode="auto">
            <a:xfrm>
              <a:off x="1550" y="1280"/>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Times New Roman" panose="02020603050405020304" pitchFamily="18" charset="0"/>
                  <a:ea typeface="+mn-ea"/>
                  <a:cs typeface="Arial" panose="020B0604020202020204" pitchFamily="34" charset="0"/>
                </a:rPr>
                <a:t>  0</a:t>
              </a:r>
            </a:p>
          </p:txBody>
        </p:sp>
        <p:sp>
          <p:nvSpPr>
            <p:cNvPr id="16483" name="Text Box 37"/>
            <p:cNvSpPr txBox="1">
              <a:spLocks noChangeArrowheads="1"/>
            </p:cNvSpPr>
            <p:nvPr/>
          </p:nvSpPr>
          <p:spPr bwMode="auto">
            <a:xfrm>
              <a:off x="240" y="1284"/>
              <a:ext cx="2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Times New Roman" panose="02020603050405020304" pitchFamily="18" charset="0"/>
                  <a:ea typeface="+mn-ea"/>
                  <a:cs typeface="Arial" panose="020B0604020202020204" pitchFamily="34" charset="0"/>
                </a:rPr>
                <a:t>1.1</a:t>
              </a:r>
            </a:p>
          </p:txBody>
        </p:sp>
      </p:grpSp>
      <p:grpSp>
        <p:nvGrpSpPr>
          <p:cNvPr id="6" name="Group 38"/>
          <p:cNvGrpSpPr>
            <a:grpSpLocks/>
          </p:cNvGrpSpPr>
          <p:nvPr/>
        </p:nvGrpSpPr>
        <p:grpSpPr bwMode="auto">
          <a:xfrm>
            <a:off x="1430338" y="5091113"/>
            <a:ext cx="6681787" cy="190500"/>
            <a:chOff x="639" y="1656"/>
            <a:chExt cx="4209" cy="120"/>
          </a:xfrm>
        </p:grpSpPr>
        <p:grpSp>
          <p:nvGrpSpPr>
            <p:cNvPr id="16438" name="Group 39"/>
            <p:cNvGrpSpPr>
              <a:grpSpLocks/>
            </p:cNvGrpSpPr>
            <p:nvPr/>
          </p:nvGrpSpPr>
          <p:grpSpPr bwMode="auto">
            <a:xfrm>
              <a:off x="639" y="1656"/>
              <a:ext cx="1950" cy="120"/>
              <a:chOff x="732" y="1656"/>
              <a:chExt cx="2545" cy="236"/>
            </a:xfrm>
          </p:grpSpPr>
          <p:sp>
            <p:nvSpPr>
              <p:cNvPr id="16461" name="Line 40"/>
              <p:cNvSpPr>
                <a:spLocks noChangeShapeType="1"/>
              </p:cNvSpPr>
              <p:nvPr/>
            </p:nvSpPr>
            <p:spPr bwMode="auto">
              <a:xfrm flipV="1">
                <a:off x="2003" y="1656"/>
                <a:ext cx="0" cy="23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2" name="Line 41"/>
              <p:cNvSpPr>
                <a:spLocks noChangeShapeType="1"/>
              </p:cNvSpPr>
              <p:nvPr/>
            </p:nvSpPr>
            <p:spPr bwMode="auto">
              <a:xfrm flipV="1">
                <a:off x="73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3" name="Line 42"/>
              <p:cNvSpPr>
                <a:spLocks noChangeShapeType="1"/>
              </p:cNvSpPr>
              <p:nvPr/>
            </p:nvSpPr>
            <p:spPr bwMode="auto">
              <a:xfrm flipV="1">
                <a:off x="87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4" name="Line 43"/>
              <p:cNvSpPr>
                <a:spLocks noChangeShapeType="1"/>
              </p:cNvSpPr>
              <p:nvPr/>
            </p:nvSpPr>
            <p:spPr bwMode="auto">
              <a:xfrm flipV="1">
                <a:off x="101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5" name="Line 44"/>
              <p:cNvSpPr>
                <a:spLocks noChangeShapeType="1"/>
              </p:cNvSpPr>
              <p:nvPr/>
            </p:nvSpPr>
            <p:spPr bwMode="auto">
              <a:xfrm flipV="1">
                <a:off x="115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6" name="Line 45"/>
              <p:cNvSpPr>
                <a:spLocks noChangeShapeType="1"/>
              </p:cNvSpPr>
              <p:nvPr/>
            </p:nvSpPr>
            <p:spPr bwMode="auto">
              <a:xfrm flipV="1">
                <a:off x="129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7" name="Line 46"/>
              <p:cNvSpPr>
                <a:spLocks noChangeShapeType="1"/>
              </p:cNvSpPr>
              <p:nvPr/>
            </p:nvSpPr>
            <p:spPr bwMode="auto">
              <a:xfrm flipV="1">
                <a:off x="1438"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8" name="Line 47"/>
              <p:cNvSpPr>
                <a:spLocks noChangeShapeType="1"/>
              </p:cNvSpPr>
              <p:nvPr/>
            </p:nvSpPr>
            <p:spPr bwMode="auto">
              <a:xfrm flipV="1">
                <a:off x="1579"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9" name="Line 48"/>
              <p:cNvSpPr>
                <a:spLocks noChangeShapeType="1"/>
              </p:cNvSpPr>
              <p:nvPr/>
            </p:nvSpPr>
            <p:spPr bwMode="auto">
              <a:xfrm flipV="1">
                <a:off x="172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0" name="Line 49"/>
              <p:cNvSpPr>
                <a:spLocks noChangeShapeType="1"/>
              </p:cNvSpPr>
              <p:nvPr/>
            </p:nvSpPr>
            <p:spPr bwMode="auto">
              <a:xfrm flipV="1">
                <a:off x="186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1" name="Line 50"/>
              <p:cNvSpPr>
                <a:spLocks noChangeShapeType="1"/>
              </p:cNvSpPr>
              <p:nvPr/>
            </p:nvSpPr>
            <p:spPr bwMode="auto">
              <a:xfrm flipV="1">
                <a:off x="2145"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2" name="Line 51"/>
              <p:cNvSpPr>
                <a:spLocks noChangeShapeType="1"/>
              </p:cNvSpPr>
              <p:nvPr/>
            </p:nvSpPr>
            <p:spPr bwMode="auto">
              <a:xfrm flipV="1">
                <a:off x="228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3" name="Line 52"/>
              <p:cNvSpPr>
                <a:spLocks noChangeShapeType="1"/>
              </p:cNvSpPr>
              <p:nvPr/>
            </p:nvSpPr>
            <p:spPr bwMode="auto">
              <a:xfrm flipV="1">
                <a:off x="242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4" name="Line 53"/>
              <p:cNvSpPr>
                <a:spLocks noChangeShapeType="1"/>
              </p:cNvSpPr>
              <p:nvPr/>
            </p:nvSpPr>
            <p:spPr bwMode="auto">
              <a:xfrm flipV="1">
                <a:off x="256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5" name="Line 54"/>
              <p:cNvSpPr>
                <a:spLocks noChangeShapeType="1"/>
              </p:cNvSpPr>
              <p:nvPr/>
            </p:nvSpPr>
            <p:spPr bwMode="auto">
              <a:xfrm flipV="1">
                <a:off x="271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6" name="Line 55"/>
              <p:cNvSpPr>
                <a:spLocks noChangeShapeType="1"/>
              </p:cNvSpPr>
              <p:nvPr/>
            </p:nvSpPr>
            <p:spPr bwMode="auto">
              <a:xfrm flipV="1">
                <a:off x="285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7" name="Line 56"/>
              <p:cNvSpPr>
                <a:spLocks noChangeShapeType="1"/>
              </p:cNvSpPr>
              <p:nvPr/>
            </p:nvSpPr>
            <p:spPr bwMode="auto">
              <a:xfrm flipV="1">
                <a:off x="299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8" name="Line 57"/>
              <p:cNvSpPr>
                <a:spLocks noChangeShapeType="1"/>
              </p:cNvSpPr>
              <p:nvPr/>
            </p:nvSpPr>
            <p:spPr bwMode="auto">
              <a:xfrm flipV="1">
                <a:off x="3133"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79" name="Line 58"/>
              <p:cNvSpPr>
                <a:spLocks noChangeShapeType="1"/>
              </p:cNvSpPr>
              <p:nvPr/>
            </p:nvSpPr>
            <p:spPr bwMode="auto">
              <a:xfrm flipV="1">
                <a:off x="327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439" name="Line 59"/>
            <p:cNvSpPr>
              <a:spLocks noChangeShapeType="1"/>
            </p:cNvSpPr>
            <p:nvPr/>
          </p:nvSpPr>
          <p:spPr bwMode="auto">
            <a:xfrm flipV="1">
              <a:off x="3774" y="1656"/>
              <a:ext cx="0" cy="1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0" name="Line 60"/>
            <p:cNvSpPr>
              <a:spLocks noChangeShapeType="1"/>
            </p:cNvSpPr>
            <p:nvPr/>
          </p:nvSpPr>
          <p:spPr bwMode="auto">
            <a:xfrm flipV="1">
              <a:off x="2800"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1" name="Line 61"/>
            <p:cNvSpPr>
              <a:spLocks noChangeShapeType="1"/>
            </p:cNvSpPr>
            <p:nvPr/>
          </p:nvSpPr>
          <p:spPr bwMode="auto">
            <a:xfrm flipV="1">
              <a:off x="2907"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2" name="Line 62"/>
            <p:cNvSpPr>
              <a:spLocks noChangeShapeType="1"/>
            </p:cNvSpPr>
            <p:nvPr/>
          </p:nvSpPr>
          <p:spPr bwMode="auto">
            <a:xfrm flipV="1">
              <a:off x="3016"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3" name="Line 63"/>
            <p:cNvSpPr>
              <a:spLocks noChangeShapeType="1"/>
            </p:cNvSpPr>
            <p:nvPr/>
          </p:nvSpPr>
          <p:spPr bwMode="auto">
            <a:xfrm flipV="1">
              <a:off x="3123"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4" name="Line 64"/>
            <p:cNvSpPr>
              <a:spLocks noChangeShapeType="1"/>
            </p:cNvSpPr>
            <p:nvPr/>
          </p:nvSpPr>
          <p:spPr bwMode="auto">
            <a:xfrm flipV="1">
              <a:off x="3233"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5" name="Line 65"/>
            <p:cNvSpPr>
              <a:spLocks noChangeShapeType="1"/>
            </p:cNvSpPr>
            <p:nvPr/>
          </p:nvSpPr>
          <p:spPr bwMode="auto">
            <a:xfrm flipV="1">
              <a:off x="3341"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6" name="Line 66"/>
            <p:cNvSpPr>
              <a:spLocks noChangeShapeType="1"/>
            </p:cNvSpPr>
            <p:nvPr/>
          </p:nvSpPr>
          <p:spPr bwMode="auto">
            <a:xfrm flipV="1">
              <a:off x="3449"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7" name="Line 67"/>
            <p:cNvSpPr>
              <a:spLocks noChangeShapeType="1"/>
            </p:cNvSpPr>
            <p:nvPr/>
          </p:nvSpPr>
          <p:spPr bwMode="auto">
            <a:xfrm flipV="1">
              <a:off x="3557"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48" name="Line 68"/>
            <p:cNvSpPr>
              <a:spLocks noChangeShapeType="1"/>
            </p:cNvSpPr>
            <p:nvPr/>
          </p:nvSpPr>
          <p:spPr bwMode="auto">
            <a:xfrm flipV="1">
              <a:off x="3667"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6449" name="Group 69"/>
            <p:cNvGrpSpPr>
              <a:grpSpLocks/>
            </p:cNvGrpSpPr>
            <p:nvPr/>
          </p:nvGrpSpPr>
          <p:grpSpPr bwMode="auto">
            <a:xfrm>
              <a:off x="3874" y="1656"/>
              <a:ext cx="974" cy="120"/>
              <a:chOff x="4465" y="1656"/>
              <a:chExt cx="1271" cy="236"/>
            </a:xfrm>
          </p:grpSpPr>
          <p:sp>
            <p:nvSpPr>
              <p:cNvPr id="16450" name="Line 70"/>
              <p:cNvSpPr>
                <a:spLocks noChangeShapeType="1"/>
              </p:cNvSpPr>
              <p:nvPr/>
            </p:nvSpPr>
            <p:spPr bwMode="auto">
              <a:xfrm flipV="1">
                <a:off x="5736" y="1656"/>
                <a:ext cx="0" cy="23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1" name="Line 71"/>
              <p:cNvSpPr>
                <a:spLocks noChangeShapeType="1"/>
              </p:cNvSpPr>
              <p:nvPr/>
            </p:nvSpPr>
            <p:spPr bwMode="auto">
              <a:xfrm flipV="1">
                <a:off x="4465"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2" name="Line 72"/>
              <p:cNvSpPr>
                <a:spLocks noChangeShapeType="1"/>
              </p:cNvSpPr>
              <p:nvPr/>
            </p:nvSpPr>
            <p:spPr bwMode="auto">
              <a:xfrm flipV="1">
                <a:off x="460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3" name="Line 73"/>
              <p:cNvSpPr>
                <a:spLocks noChangeShapeType="1"/>
              </p:cNvSpPr>
              <p:nvPr/>
            </p:nvSpPr>
            <p:spPr bwMode="auto">
              <a:xfrm flipV="1">
                <a:off x="474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4" name="Line 74"/>
              <p:cNvSpPr>
                <a:spLocks noChangeShapeType="1"/>
              </p:cNvSpPr>
              <p:nvPr/>
            </p:nvSpPr>
            <p:spPr bwMode="auto">
              <a:xfrm flipV="1">
                <a:off x="488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5" name="Line 75"/>
              <p:cNvSpPr>
                <a:spLocks noChangeShapeType="1"/>
              </p:cNvSpPr>
              <p:nvPr/>
            </p:nvSpPr>
            <p:spPr bwMode="auto">
              <a:xfrm flipV="1">
                <a:off x="503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6" name="Line 76"/>
              <p:cNvSpPr>
                <a:spLocks noChangeShapeType="1"/>
              </p:cNvSpPr>
              <p:nvPr/>
            </p:nvSpPr>
            <p:spPr bwMode="auto">
              <a:xfrm flipV="1">
                <a:off x="517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7" name="Line 77"/>
              <p:cNvSpPr>
                <a:spLocks noChangeShapeType="1"/>
              </p:cNvSpPr>
              <p:nvPr/>
            </p:nvSpPr>
            <p:spPr bwMode="auto">
              <a:xfrm flipV="1">
                <a:off x="531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8" name="Line 78"/>
              <p:cNvSpPr>
                <a:spLocks noChangeShapeType="1"/>
              </p:cNvSpPr>
              <p:nvPr/>
            </p:nvSpPr>
            <p:spPr bwMode="auto">
              <a:xfrm flipV="1">
                <a:off x="5453"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59" name="Line 79"/>
              <p:cNvSpPr>
                <a:spLocks noChangeShapeType="1"/>
              </p:cNvSpPr>
              <p:nvPr/>
            </p:nvSpPr>
            <p:spPr bwMode="auto">
              <a:xfrm flipV="1">
                <a:off x="559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60" name="Line 80"/>
              <p:cNvSpPr>
                <a:spLocks noChangeShapeType="1"/>
              </p:cNvSpPr>
              <p:nvPr/>
            </p:nvSpPr>
            <p:spPr bwMode="auto">
              <a:xfrm flipV="1">
                <a:off x="5736"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9" name="Group 81"/>
          <p:cNvGrpSpPr>
            <a:grpSpLocks/>
          </p:cNvGrpSpPr>
          <p:nvPr/>
        </p:nvGrpSpPr>
        <p:grpSpPr bwMode="auto">
          <a:xfrm>
            <a:off x="1254125" y="5078413"/>
            <a:ext cx="6858000" cy="393700"/>
            <a:chOff x="528" y="1648"/>
            <a:chExt cx="4320" cy="248"/>
          </a:xfrm>
        </p:grpSpPr>
        <p:grpSp>
          <p:nvGrpSpPr>
            <p:cNvPr id="16432" name="Group 82"/>
            <p:cNvGrpSpPr>
              <a:grpSpLocks/>
            </p:cNvGrpSpPr>
            <p:nvPr/>
          </p:nvGrpSpPr>
          <p:grpSpPr bwMode="auto">
            <a:xfrm>
              <a:off x="1613" y="1656"/>
              <a:ext cx="2161" cy="231"/>
              <a:chOff x="1613" y="1656"/>
              <a:chExt cx="2161" cy="231"/>
            </a:xfrm>
          </p:grpSpPr>
          <p:sp>
            <p:nvSpPr>
              <p:cNvPr id="16435" name="Line 83"/>
              <p:cNvSpPr>
                <a:spLocks noChangeShapeType="1"/>
              </p:cNvSpPr>
              <p:nvPr/>
            </p:nvSpPr>
            <p:spPr bwMode="auto">
              <a:xfrm flipV="1">
                <a:off x="1613" y="1656"/>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36" name="Line 84"/>
              <p:cNvSpPr>
                <a:spLocks noChangeShapeType="1"/>
              </p:cNvSpPr>
              <p:nvPr/>
            </p:nvSpPr>
            <p:spPr bwMode="auto">
              <a:xfrm flipV="1">
                <a:off x="2695" y="1656"/>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37" name="Line 85"/>
              <p:cNvSpPr>
                <a:spLocks noChangeShapeType="1"/>
              </p:cNvSpPr>
              <p:nvPr/>
            </p:nvSpPr>
            <p:spPr bwMode="auto">
              <a:xfrm flipV="1">
                <a:off x="3774" y="1656"/>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433" name="Line 86"/>
            <p:cNvSpPr>
              <a:spLocks noChangeShapeType="1"/>
            </p:cNvSpPr>
            <p:nvPr/>
          </p:nvSpPr>
          <p:spPr bwMode="auto">
            <a:xfrm flipV="1">
              <a:off x="4848" y="164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34" name="Line 87"/>
            <p:cNvSpPr>
              <a:spLocks noChangeShapeType="1"/>
            </p:cNvSpPr>
            <p:nvPr/>
          </p:nvSpPr>
          <p:spPr bwMode="auto">
            <a:xfrm flipV="1">
              <a:off x="528" y="165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88"/>
          <p:cNvGrpSpPr>
            <a:grpSpLocks/>
          </p:cNvGrpSpPr>
          <p:nvPr/>
        </p:nvGrpSpPr>
        <p:grpSpPr bwMode="auto">
          <a:xfrm>
            <a:off x="1025525" y="5421313"/>
            <a:ext cx="7207250" cy="317500"/>
            <a:chOff x="384" y="1864"/>
            <a:chExt cx="4540" cy="200"/>
          </a:xfrm>
        </p:grpSpPr>
        <p:sp>
          <p:nvSpPr>
            <p:cNvPr id="16427" name="Text Box 89"/>
            <p:cNvSpPr txBox="1">
              <a:spLocks noChangeArrowheads="1"/>
            </p:cNvSpPr>
            <p:nvPr/>
          </p:nvSpPr>
          <p:spPr bwMode="auto">
            <a:xfrm>
              <a:off x="1521" y="1864"/>
              <a:ext cx="18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 0</a:t>
              </a:r>
            </a:p>
          </p:txBody>
        </p:sp>
        <p:sp>
          <p:nvSpPr>
            <p:cNvPr id="16428" name="Text Box 90"/>
            <p:cNvSpPr txBox="1">
              <a:spLocks noChangeArrowheads="1"/>
            </p:cNvSpPr>
            <p:nvPr/>
          </p:nvSpPr>
          <p:spPr bwMode="auto">
            <a:xfrm>
              <a:off x="2592" y="18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16429" name="Text Box 91"/>
            <p:cNvSpPr txBox="1">
              <a:spLocks noChangeArrowheads="1"/>
            </p:cNvSpPr>
            <p:nvPr/>
          </p:nvSpPr>
          <p:spPr bwMode="auto">
            <a:xfrm>
              <a:off x="3696" y="18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p:txBody>
        </p:sp>
        <p:sp>
          <p:nvSpPr>
            <p:cNvPr id="16430" name="Text Box 92"/>
            <p:cNvSpPr txBox="1">
              <a:spLocks noChangeArrowheads="1"/>
            </p:cNvSpPr>
            <p:nvPr/>
          </p:nvSpPr>
          <p:spPr bwMode="auto">
            <a:xfrm>
              <a:off x="4752" y="18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sp>
          <p:nvSpPr>
            <p:cNvPr id="16431" name="Text Box 93"/>
            <p:cNvSpPr txBox="1">
              <a:spLocks noChangeArrowheads="1"/>
            </p:cNvSpPr>
            <p:nvPr/>
          </p:nvSpPr>
          <p:spPr bwMode="auto">
            <a:xfrm>
              <a:off x="384" y="1872"/>
              <a:ext cx="2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1.0</a:t>
              </a:r>
            </a:p>
          </p:txBody>
        </p:sp>
      </p:grpSp>
      <p:grpSp>
        <p:nvGrpSpPr>
          <p:cNvPr id="12" name="Group 94"/>
          <p:cNvGrpSpPr>
            <a:grpSpLocks/>
          </p:cNvGrpSpPr>
          <p:nvPr/>
        </p:nvGrpSpPr>
        <p:grpSpPr bwMode="auto">
          <a:xfrm>
            <a:off x="0" y="990600"/>
            <a:ext cx="3200400" cy="2592388"/>
            <a:chOff x="0" y="624"/>
            <a:chExt cx="2016" cy="1633"/>
          </a:xfrm>
        </p:grpSpPr>
        <p:sp>
          <p:nvSpPr>
            <p:cNvPr id="16425" name="Rectangle 95"/>
            <p:cNvSpPr>
              <a:spLocks noChangeArrowheads="1"/>
            </p:cNvSpPr>
            <p:nvPr/>
          </p:nvSpPr>
          <p:spPr bwMode="auto">
            <a:xfrm>
              <a:off x="0" y="624"/>
              <a:ext cx="2016" cy="1632"/>
            </a:xfrm>
            <a:prstGeom prst="rect">
              <a:avLst/>
            </a:prstGeom>
            <a:solidFill>
              <a:srgbClr val="CC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426" name="Text Box 96"/>
            <p:cNvSpPr txBox="1">
              <a:spLocks noChangeArrowheads="1"/>
            </p:cNvSpPr>
            <p:nvPr/>
          </p:nvSpPr>
          <p:spPr bwMode="auto">
            <a:xfrm>
              <a:off x="48" y="706"/>
              <a:ext cx="1910" cy="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Length of scale = RF X max. Distance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1 / 25  X 4 X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16 cm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CONSTRUCTION:</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1"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 Main 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Draw a line 16 cm long.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Divide it in 4 equal parts.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each will represent meter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Sub-divide each part in 10 equal parts.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each will represent decimeter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Name those properly.</a:t>
              </a:r>
            </a:p>
          </p:txBody>
        </p:sp>
      </p:grpSp>
      <p:grpSp>
        <p:nvGrpSpPr>
          <p:cNvPr id="13" name="Group 97"/>
          <p:cNvGrpSpPr>
            <a:grpSpLocks/>
          </p:cNvGrpSpPr>
          <p:nvPr/>
        </p:nvGrpSpPr>
        <p:grpSpPr bwMode="auto">
          <a:xfrm>
            <a:off x="3192463" y="990600"/>
            <a:ext cx="5900735" cy="2722563"/>
            <a:chOff x="2011" y="624"/>
            <a:chExt cx="3717" cy="1715"/>
          </a:xfrm>
        </p:grpSpPr>
        <p:sp>
          <p:nvSpPr>
            <p:cNvPr id="16423" name="Rectangle 98"/>
            <p:cNvSpPr>
              <a:spLocks noChangeArrowheads="1"/>
            </p:cNvSpPr>
            <p:nvPr/>
          </p:nvSpPr>
          <p:spPr bwMode="auto">
            <a:xfrm>
              <a:off x="2032" y="624"/>
              <a:ext cx="3696" cy="1632"/>
            </a:xfrm>
            <a:prstGeom prst="rect">
              <a:avLst/>
            </a:prstGeom>
            <a:solidFill>
              <a:srgbClr val="FF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424" name="Text Box 99"/>
            <p:cNvSpPr txBox="1">
              <a:spLocks noChangeArrowheads="1"/>
            </p:cNvSpPr>
            <p:nvPr/>
          </p:nvSpPr>
          <p:spPr bwMode="auto">
            <a:xfrm>
              <a:off x="2011" y="672"/>
              <a:ext cx="3653" cy="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CONSTRUCTION:</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1"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 </a:t>
              </a:r>
              <a:r>
                <a:rPr kumimoji="0" lang="en-US" altLang="en-US" sz="1400" b="1" i="1" u="none" strike="noStrike" kern="1200" cap="none" spc="0" normalizeH="0" baseline="0" noProof="0" dirty="0" err="1">
                  <a:ln>
                    <a:noFill/>
                  </a:ln>
                  <a:solidFill>
                    <a:srgbClr val="C0504D"/>
                  </a:solidFill>
                  <a:effectLst/>
                  <a:uLnTx/>
                  <a:uFillTx/>
                  <a:latin typeface="Calibri" panose="020F0502020204030204" pitchFamily="34" charset="0"/>
                  <a:ea typeface="+mn-ea"/>
                  <a:cs typeface="Arial" panose="020B0604020202020204" pitchFamily="34" charset="0"/>
                </a:rPr>
                <a:t>vernier</a:t>
              </a:r>
              <a:r>
                <a:rPr kumimoji="0" lang="en-US" altLang="en-US" sz="1400" b="1" i="1"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Take 11 parts of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Dm</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length and divide it in 10 equal parts.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Each will show 0.11 m or 1.1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dm</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or 11 cm and construct a rectangle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Covering these parts of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vernier</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TO MEASURE GIVEN  LENGTHS: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(1) For 2.39 m :  Subtract  0.99  from 2.39   i.e.  2.39 - 0.99 = 1.4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The distance between 0.99  ( left of Zero) and 1.4 (right of Zero) is 2.39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(2) For 0.91 m :  Subtract 0.11 from 0.91 i.e.  0.91 – 0.11 = 0.80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The distance between 0.11 (left side of zero) and 0.80 (right side of zero)  is 0.91 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grpSp>
      <p:sp>
        <p:nvSpPr>
          <p:cNvPr id="43108" name="Text Box 100"/>
          <p:cNvSpPr txBox="1">
            <a:spLocks noChangeArrowheads="1"/>
          </p:cNvSpPr>
          <p:nvPr/>
        </p:nvSpPr>
        <p:spPr bwMode="auto">
          <a:xfrm>
            <a:off x="5191125" y="5426075"/>
            <a:ext cx="3746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Times New Roman" panose="02020603050405020304" pitchFamily="18" charset="0"/>
                <a:ea typeface="+mn-ea"/>
                <a:cs typeface="Arial" panose="020B0604020202020204" pitchFamily="34" charset="0"/>
              </a:rPr>
              <a:t>1.4</a:t>
            </a:r>
          </a:p>
        </p:txBody>
      </p:sp>
      <p:grpSp>
        <p:nvGrpSpPr>
          <p:cNvPr id="14" name="Group 101"/>
          <p:cNvGrpSpPr>
            <a:grpSpLocks/>
          </p:cNvGrpSpPr>
          <p:nvPr/>
        </p:nvGrpSpPr>
        <p:grpSpPr bwMode="auto">
          <a:xfrm>
            <a:off x="1292225" y="3986213"/>
            <a:ext cx="4076700" cy="1219200"/>
            <a:chOff x="552" y="2064"/>
            <a:chExt cx="2568" cy="768"/>
          </a:xfrm>
        </p:grpSpPr>
        <p:sp>
          <p:nvSpPr>
            <p:cNvPr id="16421" name="Line 102"/>
            <p:cNvSpPr>
              <a:spLocks noChangeShapeType="1"/>
            </p:cNvSpPr>
            <p:nvPr/>
          </p:nvSpPr>
          <p:spPr bwMode="auto">
            <a:xfrm flipV="1">
              <a:off x="3120" y="206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22" name="Line 103"/>
            <p:cNvSpPr>
              <a:spLocks noChangeShapeType="1"/>
            </p:cNvSpPr>
            <p:nvPr/>
          </p:nvSpPr>
          <p:spPr bwMode="auto">
            <a:xfrm flipV="1">
              <a:off x="552" y="211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 name="Group 104"/>
          <p:cNvGrpSpPr>
            <a:grpSpLocks/>
          </p:cNvGrpSpPr>
          <p:nvPr/>
        </p:nvGrpSpPr>
        <p:grpSpPr bwMode="auto">
          <a:xfrm>
            <a:off x="2790836" y="4367220"/>
            <a:ext cx="1559945" cy="792164"/>
            <a:chOff x="744" y="2304"/>
            <a:chExt cx="752" cy="499"/>
          </a:xfrm>
        </p:grpSpPr>
        <p:sp>
          <p:nvSpPr>
            <p:cNvPr id="16419" name="Line 105"/>
            <p:cNvSpPr>
              <a:spLocks noChangeShapeType="1"/>
            </p:cNvSpPr>
            <p:nvPr/>
          </p:nvSpPr>
          <p:spPr bwMode="auto">
            <a:xfrm flipV="1">
              <a:off x="1496" y="2304"/>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20" name="Line 106"/>
            <p:cNvSpPr>
              <a:spLocks noChangeShapeType="1"/>
            </p:cNvSpPr>
            <p:nvPr/>
          </p:nvSpPr>
          <p:spPr bwMode="auto">
            <a:xfrm flipV="1">
              <a:off x="744" y="2304"/>
              <a:ext cx="0" cy="38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07"/>
          <p:cNvGrpSpPr>
            <a:grpSpLocks/>
          </p:cNvGrpSpPr>
          <p:nvPr/>
        </p:nvGrpSpPr>
        <p:grpSpPr bwMode="auto">
          <a:xfrm>
            <a:off x="1266825" y="3810000"/>
            <a:ext cx="4114800" cy="274638"/>
            <a:chOff x="536" y="1953"/>
            <a:chExt cx="2592" cy="173"/>
          </a:xfrm>
        </p:grpSpPr>
        <p:sp>
          <p:nvSpPr>
            <p:cNvPr id="16417" name="Line 108"/>
            <p:cNvSpPr>
              <a:spLocks noChangeShapeType="1"/>
            </p:cNvSpPr>
            <p:nvPr/>
          </p:nvSpPr>
          <p:spPr bwMode="auto">
            <a:xfrm>
              <a:off x="536" y="2112"/>
              <a:ext cx="259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18" name="Text Box 109"/>
            <p:cNvSpPr txBox="1">
              <a:spLocks noChangeArrowheads="1"/>
            </p:cNvSpPr>
            <p:nvPr/>
          </p:nvSpPr>
          <p:spPr bwMode="auto">
            <a:xfrm>
              <a:off x="1584" y="1953"/>
              <a:ext cx="3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Times New Roman" panose="02020603050405020304" pitchFamily="18" charset="0"/>
                  <a:ea typeface="+mn-ea"/>
                  <a:cs typeface="Arial" panose="020B0604020202020204" pitchFamily="34" charset="0"/>
                </a:rPr>
                <a:t>2.39 m</a:t>
              </a:r>
            </a:p>
          </p:txBody>
        </p:sp>
      </p:grpSp>
      <p:grpSp>
        <p:nvGrpSpPr>
          <p:cNvPr id="17" name="Group 110"/>
          <p:cNvGrpSpPr>
            <a:grpSpLocks/>
          </p:cNvGrpSpPr>
          <p:nvPr/>
        </p:nvGrpSpPr>
        <p:grpSpPr bwMode="auto">
          <a:xfrm>
            <a:off x="2802750" y="4179027"/>
            <a:ext cx="1547816" cy="274638"/>
            <a:chOff x="728" y="2145"/>
            <a:chExt cx="975" cy="173"/>
          </a:xfrm>
        </p:grpSpPr>
        <p:sp>
          <p:nvSpPr>
            <p:cNvPr id="16415" name="Line 111"/>
            <p:cNvSpPr>
              <a:spLocks noChangeShapeType="1"/>
            </p:cNvSpPr>
            <p:nvPr/>
          </p:nvSpPr>
          <p:spPr bwMode="auto">
            <a:xfrm>
              <a:off x="728" y="2304"/>
              <a:ext cx="9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416" name="Text Box 112"/>
            <p:cNvSpPr txBox="1">
              <a:spLocks noChangeArrowheads="1"/>
            </p:cNvSpPr>
            <p:nvPr/>
          </p:nvSpPr>
          <p:spPr bwMode="auto">
            <a:xfrm>
              <a:off x="960" y="2145"/>
              <a:ext cx="3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Times New Roman" panose="02020603050405020304" pitchFamily="18" charset="0"/>
                  <a:ea typeface="+mn-ea"/>
                  <a:cs typeface="Arial" panose="020B0604020202020204" pitchFamily="34" charset="0"/>
                </a:rPr>
                <a:t>0.91 m</a:t>
              </a:r>
            </a:p>
          </p:txBody>
        </p:sp>
      </p:grpSp>
      <p:sp>
        <p:nvSpPr>
          <p:cNvPr id="43121" name="Text Box 113"/>
          <p:cNvSpPr txBox="1">
            <a:spLocks noChangeArrowheads="1"/>
          </p:cNvSpPr>
          <p:nvPr/>
        </p:nvSpPr>
        <p:spPr bwMode="auto">
          <a:xfrm>
            <a:off x="8172450" y="5467350"/>
            <a:ext cx="819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METERS</a:t>
            </a:r>
          </a:p>
        </p:txBody>
      </p:sp>
      <p:sp>
        <p:nvSpPr>
          <p:cNvPr id="43122" name="Text Box 114"/>
          <p:cNvSpPr txBox="1">
            <a:spLocks noChangeArrowheads="1"/>
          </p:cNvSpPr>
          <p:nvPr/>
        </p:nvSpPr>
        <p:spPr bwMode="auto">
          <a:xfrm>
            <a:off x="492125" y="5559425"/>
            <a:ext cx="819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METERS</a:t>
            </a:r>
          </a:p>
        </p:txBody>
      </p:sp>
      <p:sp>
        <p:nvSpPr>
          <p:cNvPr id="16414" name="Rectangle 115"/>
          <p:cNvSpPr>
            <a:spLocks noChangeArrowheads="1"/>
          </p:cNvSpPr>
          <p:nvPr/>
        </p:nvSpPr>
        <p:spPr bwMode="auto">
          <a:xfrm>
            <a:off x="6553200" y="381000"/>
            <a:ext cx="179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Vernier Scale</a:t>
            </a:r>
          </a:p>
        </p:txBody>
      </p:sp>
      <p:sp>
        <p:nvSpPr>
          <p:cNvPr id="8" name="Date Placeholder 7"/>
          <p:cNvSpPr>
            <a:spLocks noGrp="1"/>
          </p:cNvSpPr>
          <p:nvPr>
            <p:ph type="dt" sz="half" idx="10"/>
          </p:nvPr>
        </p:nvSpPr>
        <p:spPr/>
        <p:txBody>
          <a:bodyPr/>
          <a:lstStyle/>
          <a:p>
            <a:pPr lvl="0"/>
            <a:fld id="{47F8CC0C-C371-4B98-9610-0C5BF60592ED}" type="datetime3">
              <a:rPr lang="en-US" noProof="0" smtClean="0"/>
              <a:pPr lvl="0"/>
              <a:t>10 September 2019</a:t>
            </a:fld>
            <a:endParaRPr lang="en-US" noProof="0"/>
          </a:p>
        </p:txBody>
      </p:sp>
      <p:sp>
        <p:nvSpPr>
          <p:cNvPr id="10" name="Footer Placeholder 9"/>
          <p:cNvSpPr>
            <a:spLocks noGrp="1"/>
          </p:cNvSpPr>
          <p:nvPr>
            <p:ph type="ftr" sz="quarter" idx="11"/>
          </p:nvPr>
        </p:nvSpPr>
        <p:spPr/>
        <p:txBody>
          <a:bodyPr/>
          <a:lstStyle/>
          <a:p>
            <a:pPr lvl="0"/>
            <a:r>
              <a:rPr lang="en-US" noProof="0"/>
              <a:t>CE101 Lec1: Introduction and Basics</a:t>
            </a:r>
            <a:endParaRPr lang="en-US" noProof="0" dirty="0"/>
          </a:p>
        </p:txBody>
      </p:sp>
      <p:sp>
        <p:nvSpPr>
          <p:cNvPr id="18" name="Slide Number Placeholder 17"/>
          <p:cNvSpPr>
            <a:spLocks noGrp="1"/>
          </p:cNvSpPr>
          <p:nvPr>
            <p:ph type="sldNum" sz="quarter" idx="12"/>
          </p:nvPr>
        </p:nvSpPr>
        <p:spPr/>
        <p:txBody>
          <a:bodyPr/>
          <a:lstStyle/>
          <a:p>
            <a:pPr lvl="0"/>
            <a:fld id="{6C5C84A4-FEF8-4FB1-9663-19AD76B6A1D4}" type="slidenum">
              <a:rPr lang="en-US" noProof="0" smtClean="0"/>
              <a:pPr lvl="0"/>
              <a:t>31</a:t>
            </a:fld>
            <a:endParaRPr lang="en-US" noProof="0"/>
          </a:p>
        </p:txBody>
      </p:sp>
    </p:spTree>
    <p:extLst>
      <p:ext uri="{BB962C8B-B14F-4D97-AF65-F5344CB8AC3E}">
        <p14:creationId xmlns:p14="http://schemas.microsoft.com/office/powerpoint/2010/main" val="3320737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ppt_w/2"/>
                                          </p:val>
                                        </p:tav>
                                        <p:tav tm="100000">
                                          <p:val>
                                            <p:strVal val="#ppt_x"/>
                                          </p:val>
                                        </p:tav>
                                      </p:tavLst>
                                    </p:anim>
                                    <p:anim calcmode="lin" valueType="num">
                                      <p:cBhvr>
                                        <p:cTn id="14" dur="500" fill="hold"/>
                                        <p:tgtEl>
                                          <p:spTgt spid="12"/>
                                        </p:tgtEl>
                                        <p:attrNameLst>
                                          <p:attrName>ppt_y</p:attrName>
                                        </p:attrNameLst>
                                      </p:cBhvr>
                                      <p:tavLst>
                                        <p:tav tm="0">
                                          <p:val>
                                            <p:strVal val="#ppt_y"/>
                                          </p:val>
                                        </p:tav>
                                        <p:tav tm="100000">
                                          <p:val>
                                            <p:strVal val="#ppt_y"/>
                                          </p:val>
                                        </p:tav>
                                      </p:tavLst>
                                    </p:anim>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ppt_x</p:attrName>
                                        </p:attrNameLst>
                                      </p:cBhvr>
                                      <p:tavLst>
                                        <p:tav tm="0">
                                          <p:val>
                                            <p:strVal val="#ppt_x+#ppt_w/2"/>
                                          </p:val>
                                        </p:tav>
                                        <p:tav tm="100000">
                                          <p:val>
                                            <p:strVal val="#ppt_x"/>
                                          </p:val>
                                        </p:tav>
                                      </p:tavLst>
                                    </p:anim>
                                    <p:anim calcmode="lin" valueType="num">
                                      <p:cBhvr>
                                        <p:cTn id="22" dur="500" fill="hold"/>
                                        <p:tgtEl>
                                          <p:spTgt spid="13"/>
                                        </p:tgtEl>
                                        <p:attrNameLst>
                                          <p:attrName>ppt_y</p:attrName>
                                        </p:attrNameLst>
                                      </p:cBhvr>
                                      <p:tavLst>
                                        <p:tav tm="0">
                                          <p:val>
                                            <p:strVal val="#ppt_y"/>
                                          </p:val>
                                        </p:tav>
                                        <p:tav tm="100000">
                                          <p:val>
                                            <p:strVal val="#ppt_y"/>
                                          </p:val>
                                        </p:tav>
                                      </p:tavLst>
                                    </p:anim>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43015"/>
                                        </p:tgtEl>
                                        <p:attrNameLst>
                                          <p:attrName>style.visibility</p:attrName>
                                        </p:attrNameLst>
                                      </p:cBhvr>
                                      <p:to>
                                        <p:strVal val="visible"/>
                                      </p:to>
                                    </p:set>
                                    <p:anim calcmode="lin" valueType="num">
                                      <p:cBhvr>
                                        <p:cTn id="29" dur="500" fill="hold"/>
                                        <p:tgtEl>
                                          <p:spTgt spid="43015"/>
                                        </p:tgtEl>
                                        <p:attrNameLst>
                                          <p:attrName>ppt_x</p:attrName>
                                        </p:attrNameLst>
                                      </p:cBhvr>
                                      <p:tavLst>
                                        <p:tav tm="0">
                                          <p:val>
                                            <p:strVal val="#ppt_x-#ppt_w/2"/>
                                          </p:val>
                                        </p:tav>
                                        <p:tav tm="100000">
                                          <p:val>
                                            <p:strVal val="#ppt_x"/>
                                          </p:val>
                                        </p:tav>
                                      </p:tavLst>
                                    </p:anim>
                                    <p:anim calcmode="lin" valueType="num">
                                      <p:cBhvr>
                                        <p:cTn id="30" dur="500" fill="hold"/>
                                        <p:tgtEl>
                                          <p:spTgt spid="43015"/>
                                        </p:tgtEl>
                                        <p:attrNameLst>
                                          <p:attrName>ppt_y</p:attrName>
                                        </p:attrNameLst>
                                      </p:cBhvr>
                                      <p:tavLst>
                                        <p:tav tm="0">
                                          <p:val>
                                            <p:strVal val="#ppt_y"/>
                                          </p:val>
                                        </p:tav>
                                        <p:tav tm="100000">
                                          <p:val>
                                            <p:strVal val="#ppt_y"/>
                                          </p:val>
                                        </p:tav>
                                      </p:tavLst>
                                    </p:anim>
                                    <p:anim calcmode="lin" valueType="num">
                                      <p:cBhvr>
                                        <p:cTn id="31" dur="500" fill="hold"/>
                                        <p:tgtEl>
                                          <p:spTgt spid="43015"/>
                                        </p:tgtEl>
                                        <p:attrNameLst>
                                          <p:attrName>ppt_w</p:attrName>
                                        </p:attrNameLst>
                                      </p:cBhvr>
                                      <p:tavLst>
                                        <p:tav tm="0">
                                          <p:val>
                                            <p:fltVal val="0"/>
                                          </p:val>
                                        </p:tav>
                                        <p:tav tm="100000">
                                          <p:val>
                                            <p:strVal val="#ppt_w"/>
                                          </p:val>
                                        </p:tav>
                                      </p:tavLst>
                                    </p:anim>
                                    <p:anim calcmode="lin" valueType="num">
                                      <p:cBhvr>
                                        <p:cTn id="32" dur="500" fill="hold"/>
                                        <p:tgtEl>
                                          <p:spTgt spid="43015"/>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ppt_h/2"/>
                                          </p:val>
                                        </p:tav>
                                        <p:tav tm="100000">
                                          <p:val>
                                            <p:strVal val="#ppt_y"/>
                                          </p:val>
                                        </p:tav>
                                      </p:tavLst>
                                    </p:anim>
                                    <p:anim calcmode="lin" valueType="num">
                                      <p:cBhvr>
                                        <p:cTn id="39" dur="500" fill="hold"/>
                                        <p:tgtEl>
                                          <p:spTgt spid="9"/>
                                        </p:tgtEl>
                                        <p:attrNameLst>
                                          <p:attrName>ppt_w</p:attrName>
                                        </p:attrNameLst>
                                      </p:cBhvr>
                                      <p:tavLst>
                                        <p:tav tm="0">
                                          <p:val>
                                            <p:strVal val="#ppt_w"/>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ppt_x</p:attrName>
                                        </p:attrNameLst>
                                      </p:cBhvr>
                                      <p:tavLst>
                                        <p:tav tm="0">
                                          <p:val>
                                            <p:strVal val="#ppt_x"/>
                                          </p:val>
                                        </p:tav>
                                        <p:tav tm="100000">
                                          <p:val>
                                            <p:strVal val="#ppt_x"/>
                                          </p:val>
                                        </p:tav>
                                      </p:tavLst>
                                    </p:anim>
                                    <p:anim calcmode="lin" valueType="num">
                                      <p:cBhvr>
                                        <p:cTn id="46" dur="500" fill="hold"/>
                                        <p:tgtEl>
                                          <p:spTgt spid="6"/>
                                        </p:tgtEl>
                                        <p:attrNameLst>
                                          <p:attrName>ppt_y</p:attrName>
                                        </p:attrNameLst>
                                      </p:cBhvr>
                                      <p:tavLst>
                                        <p:tav tm="0">
                                          <p:val>
                                            <p:strVal val="#ppt_y-#ppt_h/2"/>
                                          </p:val>
                                        </p:tav>
                                        <p:tav tm="100000">
                                          <p:val>
                                            <p:strVal val="#ppt_y"/>
                                          </p:val>
                                        </p:tav>
                                      </p:tavLst>
                                    </p:anim>
                                    <p:anim calcmode="lin" valueType="num">
                                      <p:cBhvr>
                                        <p:cTn id="47" dur="500" fill="hold"/>
                                        <p:tgtEl>
                                          <p:spTgt spid="6"/>
                                        </p:tgtEl>
                                        <p:attrNameLst>
                                          <p:attrName>ppt_w</p:attrName>
                                        </p:attrNameLst>
                                      </p:cBhvr>
                                      <p:tavLst>
                                        <p:tav tm="0">
                                          <p:val>
                                            <p:strVal val="#ppt_w"/>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2" fill="hold" grpId="0" nodeType="clickEffect">
                                  <p:stCondLst>
                                    <p:cond delay="0"/>
                                  </p:stCondLst>
                                  <p:childTnLst>
                                    <p:set>
                                      <p:cBhvr>
                                        <p:cTn id="64" dur="1" fill="hold">
                                          <p:stCondLst>
                                            <p:cond delay="0"/>
                                          </p:stCondLst>
                                        </p:cTn>
                                        <p:tgtEl>
                                          <p:spTgt spid="43014"/>
                                        </p:tgtEl>
                                        <p:attrNameLst>
                                          <p:attrName>style.visibility</p:attrName>
                                        </p:attrNameLst>
                                      </p:cBhvr>
                                      <p:to>
                                        <p:strVal val="visible"/>
                                      </p:to>
                                    </p:set>
                                    <p:anim calcmode="lin" valueType="num">
                                      <p:cBhvr>
                                        <p:cTn id="65" dur="500" fill="hold"/>
                                        <p:tgtEl>
                                          <p:spTgt spid="43014"/>
                                        </p:tgtEl>
                                        <p:attrNameLst>
                                          <p:attrName>ppt_x</p:attrName>
                                        </p:attrNameLst>
                                      </p:cBhvr>
                                      <p:tavLst>
                                        <p:tav tm="0">
                                          <p:val>
                                            <p:strVal val="#ppt_x+#ppt_w/2"/>
                                          </p:val>
                                        </p:tav>
                                        <p:tav tm="100000">
                                          <p:val>
                                            <p:strVal val="#ppt_x"/>
                                          </p:val>
                                        </p:tav>
                                      </p:tavLst>
                                    </p:anim>
                                    <p:anim calcmode="lin" valueType="num">
                                      <p:cBhvr>
                                        <p:cTn id="66" dur="500" fill="hold"/>
                                        <p:tgtEl>
                                          <p:spTgt spid="43014"/>
                                        </p:tgtEl>
                                        <p:attrNameLst>
                                          <p:attrName>ppt_y</p:attrName>
                                        </p:attrNameLst>
                                      </p:cBhvr>
                                      <p:tavLst>
                                        <p:tav tm="0">
                                          <p:val>
                                            <p:strVal val="#ppt_y"/>
                                          </p:val>
                                        </p:tav>
                                        <p:tav tm="100000">
                                          <p:val>
                                            <p:strVal val="#ppt_y"/>
                                          </p:val>
                                        </p:tav>
                                      </p:tavLst>
                                    </p:anim>
                                    <p:anim calcmode="lin" valueType="num">
                                      <p:cBhvr>
                                        <p:cTn id="67" dur="500" fill="hold"/>
                                        <p:tgtEl>
                                          <p:spTgt spid="43014"/>
                                        </p:tgtEl>
                                        <p:attrNameLst>
                                          <p:attrName>ppt_w</p:attrName>
                                        </p:attrNameLst>
                                      </p:cBhvr>
                                      <p:tavLst>
                                        <p:tav tm="0">
                                          <p:val>
                                            <p:fltVal val="0"/>
                                          </p:val>
                                        </p:tav>
                                        <p:tav tm="100000">
                                          <p:val>
                                            <p:strVal val="#ppt_w"/>
                                          </p:val>
                                        </p:tav>
                                      </p:tavLst>
                                    </p:anim>
                                    <p:anim calcmode="lin" valueType="num">
                                      <p:cBhvr>
                                        <p:cTn id="68" dur="500" fill="hold"/>
                                        <p:tgtEl>
                                          <p:spTgt spid="43014"/>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4" fill="hold" grpId="0" nodeType="clickEffect">
                                  <p:stCondLst>
                                    <p:cond delay="0"/>
                                  </p:stCondLst>
                                  <p:childTnLst>
                                    <p:set>
                                      <p:cBhvr>
                                        <p:cTn id="72" dur="1" fill="hold">
                                          <p:stCondLst>
                                            <p:cond delay="0"/>
                                          </p:stCondLst>
                                        </p:cTn>
                                        <p:tgtEl>
                                          <p:spTgt spid="43016"/>
                                        </p:tgtEl>
                                        <p:attrNameLst>
                                          <p:attrName>style.visibility</p:attrName>
                                        </p:attrNameLst>
                                      </p:cBhvr>
                                      <p:to>
                                        <p:strVal val="visible"/>
                                      </p:to>
                                    </p:set>
                                    <p:anim calcmode="lin" valueType="num">
                                      <p:cBhvr>
                                        <p:cTn id="73" dur="500" fill="hold"/>
                                        <p:tgtEl>
                                          <p:spTgt spid="43016"/>
                                        </p:tgtEl>
                                        <p:attrNameLst>
                                          <p:attrName>ppt_x</p:attrName>
                                        </p:attrNameLst>
                                      </p:cBhvr>
                                      <p:tavLst>
                                        <p:tav tm="0">
                                          <p:val>
                                            <p:strVal val="#ppt_x"/>
                                          </p:val>
                                        </p:tav>
                                        <p:tav tm="100000">
                                          <p:val>
                                            <p:strVal val="#ppt_x"/>
                                          </p:val>
                                        </p:tav>
                                      </p:tavLst>
                                    </p:anim>
                                    <p:anim calcmode="lin" valueType="num">
                                      <p:cBhvr>
                                        <p:cTn id="74" dur="500" fill="hold"/>
                                        <p:tgtEl>
                                          <p:spTgt spid="43016"/>
                                        </p:tgtEl>
                                        <p:attrNameLst>
                                          <p:attrName>ppt_y</p:attrName>
                                        </p:attrNameLst>
                                      </p:cBhvr>
                                      <p:tavLst>
                                        <p:tav tm="0">
                                          <p:val>
                                            <p:strVal val="#ppt_y+#ppt_h/2"/>
                                          </p:val>
                                        </p:tav>
                                        <p:tav tm="100000">
                                          <p:val>
                                            <p:strVal val="#ppt_y"/>
                                          </p:val>
                                        </p:tav>
                                      </p:tavLst>
                                    </p:anim>
                                    <p:anim calcmode="lin" valueType="num">
                                      <p:cBhvr>
                                        <p:cTn id="75" dur="500" fill="hold"/>
                                        <p:tgtEl>
                                          <p:spTgt spid="43016"/>
                                        </p:tgtEl>
                                        <p:attrNameLst>
                                          <p:attrName>ppt_w</p:attrName>
                                        </p:attrNameLst>
                                      </p:cBhvr>
                                      <p:tavLst>
                                        <p:tav tm="0">
                                          <p:val>
                                            <p:strVal val="#ppt_w"/>
                                          </p:val>
                                        </p:tav>
                                        <p:tav tm="100000">
                                          <p:val>
                                            <p:strVal val="#ppt_w"/>
                                          </p:val>
                                        </p:tav>
                                      </p:tavLst>
                                    </p:anim>
                                    <p:anim calcmode="lin" valueType="num">
                                      <p:cBhvr>
                                        <p:cTn id="76" dur="500" fill="hold"/>
                                        <p:tgtEl>
                                          <p:spTgt spid="43016"/>
                                        </p:tgtEl>
                                        <p:attrNameLst>
                                          <p:attrName>ppt_h</p:attrName>
                                        </p:attrNameLst>
                                      </p:cBhvr>
                                      <p:tavLst>
                                        <p:tav tm="0">
                                          <p:val>
                                            <p:fltVal val="0"/>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4" fill="hold" nodeType="clickEffect">
                                  <p:stCondLst>
                                    <p:cond delay="0"/>
                                  </p:stCondLst>
                                  <p:childTnLst>
                                    <p:set>
                                      <p:cBhvr>
                                        <p:cTn id="80" dur="1" fill="hold">
                                          <p:stCondLst>
                                            <p:cond delay="0"/>
                                          </p:stCondLst>
                                        </p:cTn>
                                        <p:tgtEl>
                                          <p:spTgt spid="43017"/>
                                        </p:tgtEl>
                                        <p:attrNameLst>
                                          <p:attrName>style.visibility</p:attrName>
                                        </p:attrNameLst>
                                      </p:cBhvr>
                                      <p:to>
                                        <p:strVal val="visible"/>
                                      </p:to>
                                    </p:set>
                                    <p:anim calcmode="lin" valueType="num">
                                      <p:cBhvr>
                                        <p:cTn id="81" dur="500" fill="hold"/>
                                        <p:tgtEl>
                                          <p:spTgt spid="43017"/>
                                        </p:tgtEl>
                                        <p:attrNameLst>
                                          <p:attrName>ppt_x</p:attrName>
                                        </p:attrNameLst>
                                      </p:cBhvr>
                                      <p:tavLst>
                                        <p:tav tm="0">
                                          <p:val>
                                            <p:strVal val="#ppt_x"/>
                                          </p:val>
                                        </p:tav>
                                        <p:tav tm="100000">
                                          <p:val>
                                            <p:strVal val="#ppt_x"/>
                                          </p:val>
                                        </p:tav>
                                      </p:tavLst>
                                    </p:anim>
                                    <p:anim calcmode="lin" valueType="num">
                                      <p:cBhvr>
                                        <p:cTn id="82" dur="500" fill="hold"/>
                                        <p:tgtEl>
                                          <p:spTgt spid="43017"/>
                                        </p:tgtEl>
                                        <p:attrNameLst>
                                          <p:attrName>ppt_y</p:attrName>
                                        </p:attrNameLst>
                                      </p:cBhvr>
                                      <p:tavLst>
                                        <p:tav tm="0">
                                          <p:val>
                                            <p:strVal val="#ppt_y+#ppt_h/2"/>
                                          </p:val>
                                        </p:tav>
                                        <p:tav tm="100000">
                                          <p:val>
                                            <p:strVal val="#ppt_y"/>
                                          </p:val>
                                        </p:tav>
                                      </p:tavLst>
                                    </p:anim>
                                    <p:anim calcmode="lin" valueType="num">
                                      <p:cBhvr>
                                        <p:cTn id="83" dur="500" fill="hold"/>
                                        <p:tgtEl>
                                          <p:spTgt spid="43017"/>
                                        </p:tgtEl>
                                        <p:attrNameLst>
                                          <p:attrName>ppt_w</p:attrName>
                                        </p:attrNameLst>
                                      </p:cBhvr>
                                      <p:tavLst>
                                        <p:tav tm="0">
                                          <p:val>
                                            <p:strVal val="#ppt_w"/>
                                          </p:val>
                                        </p:tav>
                                        <p:tav tm="100000">
                                          <p:val>
                                            <p:strVal val="#ppt_w"/>
                                          </p:val>
                                        </p:tav>
                                      </p:tavLst>
                                    </p:anim>
                                    <p:anim calcmode="lin" valueType="num">
                                      <p:cBhvr>
                                        <p:cTn id="84" dur="500" fill="hold"/>
                                        <p:tgtEl>
                                          <p:spTgt spid="43017"/>
                                        </p:tgtEl>
                                        <p:attrNameLst>
                                          <p:attrName>ppt_h</p:attrName>
                                        </p:attrNameLst>
                                      </p:cBhvr>
                                      <p:tavLst>
                                        <p:tav tm="0">
                                          <p:val>
                                            <p:fltVal val="0"/>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4" fill="hold" nodeType="clickEffect">
                                  <p:stCondLst>
                                    <p:cond delay="0"/>
                                  </p:stCondLst>
                                  <p:childTnLst>
                                    <p:set>
                                      <p:cBhvr>
                                        <p:cTn id="88" dur="1" fill="hold">
                                          <p:stCondLst>
                                            <p:cond delay="0"/>
                                          </p:stCondLst>
                                        </p:cTn>
                                        <p:tgtEl>
                                          <p:spTgt spid="43018"/>
                                        </p:tgtEl>
                                        <p:attrNameLst>
                                          <p:attrName>style.visibility</p:attrName>
                                        </p:attrNameLst>
                                      </p:cBhvr>
                                      <p:to>
                                        <p:strVal val="visible"/>
                                      </p:to>
                                    </p:set>
                                    <p:anim calcmode="lin" valueType="num">
                                      <p:cBhvr>
                                        <p:cTn id="89" dur="500" fill="hold"/>
                                        <p:tgtEl>
                                          <p:spTgt spid="43018"/>
                                        </p:tgtEl>
                                        <p:attrNameLst>
                                          <p:attrName>ppt_x</p:attrName>
                                        </p:attrNameLst>
                                      </p:cBhvr>
                                      <p:tavLst>
                                        <p:tav tm="0">
                                          <p:val>
                                            <p:strVal val="#ppt_x"/>
                                          </p:val>
                                        </p:tav>
                                        <p:tav tm="100000">
                                          <p:val>
                                            <p:strVal val="#ppt_x"/>
                                          </p:val>
                                        </p:tav>
                                      </p:tavLst>
                                    </p:anim>
                                    <p:anim calcmode="lin" valueType="num">
                                      <p:cBhvr>
                                        <p:cTn id="90" dur="500" fill="hold"/>
                                        <p:tgtEl>
                                          <p:spTgt spid="43018"/>
                                        </p:tgtEl>
                                        <p:attrNameLst>
                                          <p:attrName>ppt_y</p:attrName>
                                        </p:attrNameLst>
                                      </p:cBhvr>
                                      <p:tavLst>
                                        <p:tav tm="0">
                                          <p:val>
                                            <p:strVal val="#ppt_y+#ppt_h/2"/>
                                          </p:val>
                                        </p:tav>
                                        <p:tav tm="100000">
                                          <p:val>
                                            <p:strVal val="#ppt_y"/>
                                          </p:val>
                                        </p:tav>
                                      </p:tavLst>
                                    </p:anim>
                                    <p:anim calcmode="lin" valueType="num">
                                      <p:cBhvr>
                                        <p:cTn id="91" dur="500" fill="hold"/>
                                        <p:tgtEl>
                                          <p:spTgt spid="43018"/>
                                        </p:tgtEl>
                                        <p:attrNameLst>
                                          <p:attrName>ppt_w</p:attrName>
                                        </p:attrNameLst>
                                      </p:cBhvr>
                                      <p:tavLst>
                                        <p:tav tm="0">
                                          <p:val>
                                            <p:strVal val="#ppt_w"/>
                                          </p:val>
                                        </p:tav>
                                        <p:tav tm="100000">
                                          <p:val>
                                            <p:strVal val="#ppt_w"/>
                                          </p:val>
                                        </p:tav>
                                      </p:tavLst>
                                    </p:anim>
                                    <p:anim calcmode="lin" valueType="num">
                                      <p:cBhvr>
                                        <p:cTn id="92" dur="500" fill="hold"/>
                                        <p:tgtEl>
                                          <p:spTgt spid="43018"/>
                                        </p:tgtEl>
                                        <p:attrNameLst>
                                          <p:attrName>ppt_h</p:attrName>
                                        </p:attrNameLst>
                                      </p:cBhvr>
                                      <p:tavLst>
                                        <p:tav tm="0">
                                          <p:val>
                                            <p:fltVal val="0"/>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4" fill="hold" nodeType="clickEffect">
                                  <p:stCondLst>
                                    <p:cond delay="0"/>
                                  </p:stCondLst>
                                  <p:childTnLst>
                                    <p:set>
                                      <p:cBhvr>
                                        <p:cTn id="96" dur="1" fill="hold">
                                          <p:stCondLst>
                                            <p:cond delay="0"/>
                                          </p:stCondLst>
                                        </p:cTn>
                                        <p:tgtEl>
                                          <p:spTgt spid="43019"/>
                                        </p:tgtEl>
                                        <p:attrNameLst>
                                          <p:attrName>style.visibility</p:attrName>
                                        </p:attrNameLst>
                                      </p:cBhvr>
                                      <p:to>
                                        <p:strVal val="visible"/>
                                      </p:to>
                                    </p:set>
                                    <p:anim calcmode="lin" valueType="num">
                                      <p:cBhvr>
                                        <p:cTn id="97" dur="500" fill="hold"/>
                                        <p:tgtEl>
                                          <p:spTgt spid="43019"/>
                                        </p:tgtEl>
                                        <p:attrNameLst>
                                          <p:attrName>ppt_x</p:attrName>
                                        </p:attrNameLst>
                                      </p:cBhvr>
                                      <p:tavLst>
                                        <p:tav tm="0">
                                          <p:val>
                                            <p:strVal val="#ppt_x"/>
                                          </p:val>
                                        </p:tav>
                                        <p:tav tm="100000">
                                          <p:val>
                                            <p:strVal val="#ppt_x"/>
                                          </p:val>
                                        </p:tav>
                                      </p:tavLst>
                                    </p:anim>
                                    <p:anim calcmode="lin" valueType="num">
                                      <p:cBhvr>
                                        <p:cTn id="98" dur="500" fill="hold"/>
                                        <p:tgtEl>
                                          <p:spTgt spid="43019"/>
                                        </p:tgtEl>
                                        <p:attrNameLst>
                                          <p:attrName>ppt_y</p:attrName>
                                        </p:attrNameLst>
                                      </p:cBhvr>
                                      <p:tavLst>
                                        <p:tav tm="0">
                                          <p:val>
                                            <p:strVal val="#ppt_y+#ppt_h/2"/>
                                          </p:val>
                                        </p:tav>
                                        <p:tav tm="100000">
                                          <p:val>
                                            <p:strVal val="#ppt_y"/>
                                          </p:val>
                                        </p:tav>
                                      </p:tavLst>
                                    </p:anim>
                                    <p:anim calcmode="lin" valueType="num">
                                      <p:cBhvr>
                                        <p:cTn id="99" dur="500" fill="hold"/>
                                        <p:tgtEl>
                                          <p:spTgt spid="43019"/>
                                        </p:tgtEl>
                                        <p:attrNameLst>
                                          <p:attrName>ppt_w</p:attrName>
                                        </p:attrNameLst>
                                      </p:cBhvr>
                                      <p:tavLst>
                                        <p:tav tm="0">
                                          <p:val>
                                            <p:strVal val="#ppt_w"/>
                                          </p:val>
                                        </p:tav>
                                        <p:tav tm="100000">
                                          <p:val>
                                            <p:strVal val="#ppt_w"/>
                                          </p:val>
                                        </p:tav>
                                      </p:tavLst>
                                    </p:anim>
                                    <p:anim calcmode="lin" valueType="num">
                                      <p:cBhvr>
                                        <p:cTn id="100" dur="500" fill="hold"/>
                                        <p:tgtEl>
                                          <p:spTgt spid="43019"/>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4" fill="hold" nodeType="clickEffect">
                                  <p:stCondLst>
                                    <p:cond delay="0"/>
                                  </p:stCondLst>
                                  <p:childTnLst>
                                    <p:set>
                                      <p:cBhvr>
                                        <p:cTn id="104" dur="1" fill="hold">
                                          <p:stCondLst>
                                            <p:cond delay="0"/>
                                          </p:stCondLst>
                                        </p:cTn>
                                        <p:tgtEl>
                                          <p:spTgt spid="43020"/>
                                        </p:tgtEl>
                                        <p:attrNameLst>
                                          <p:attrName>style.visibility</p:attrName>
                                        </p:attrNameLst>
                                      </p:cBhvr>
                                      <p:to>
                                        <p:strVal val="visible"/>
                                      </p:to>
                                    </p:set>
                                    <p:anim calcmode="lin" valueType="num">
                                      <p:cBhvr>
                                        <p:cTn id="105" dur="500" fill="hold"/>
                                        <p:tgtEl>
                                          <p:spTgt spid="43020"/>
                                        </p:tgtEl>
                                        <p:attrNameLst>
                                          <p:attrName>ppt_x</p:attrName>
                                        </p:attrNameLst>
                                      </p:cBhvr>
                                      <p:tavLst>
                                        <p:tav tm="0">
                                          <p:val>
                                            <p:strVal val="#ppt_x"/>
                                          </p:val>
                                        </p:tav>
                                        <p:tav tm="100000">
                                          <p:val>
                                            <p:strVal val="#ppt_x"/>
                                          </p:val>
                                        </p:tav>
                                      </p:tavLst>
                                    </p:anim>
                                    <p:anim calcmode="lin" valueType="num">
                                      <p:cBhvr>
                                        <p:cTn id="106" dur="500" fill="hold"/>
                                        <p:tgtEl>
                                          <p:spTgt spid="43020"/>
                                        </p:tgtEl>
                                        <p:attrNameLst>
                                          <p:attrName>ppt_y</p:attrName>
                                        </p:attrNameLst>
                                      </p:cBhvr>
                                      <p:tavLst>
                                        <p:tav tm="0">
                                          <p:val>
                                            <p:strVal val="#ppt_y+#ppt_h/2"/>
                                          </p:val>
                                        </p:tav>
                                        <p:tav tm="100000">
                                          <p:val>
                                            <p:strVal val="#ppt_y"/>
                                          </p:val>
                                        </p:tav>
                                      </p:tavLst>
                                    </p:anim>
                                    <p:anim calcmode="lin" valueType="num">
                                      <p:cBhvr>
                                        <p:cTn id="107" dur="500" fill="hold"/>
                                        <p:tgtEl>
                                          <p:spTgt spid="43020"/>
                                        </p:tgtEl>
                                        <p:attrNameLst>
                                          <p:attrName>ppt_w</p:attrName>
                                        </p:attrNameLst>
                                      </p:cBhvr>
                                      <p:tavLst>
                                        <p:tav tm="0">
                                          <p:val>
                                            <p:strVal val="#ppt_w"/>
                                          </p:val>
                                        </p:tav>
                                        <p:tav tm="100000">
                                          <p:val>
                                            <p:strVal val="#ppt_w"/>
                                          </p:val>
                                        </p:tav>
                                      </p:tavLst>
                                    </p:anim>
                                    <p:anim calcmode="lin" valueType="num">
                                      <p:cBhvr>
                                        <p:cTn id="108" dur="500" fill="hold"/>
                                        <p:tgtEl>
                                          <p:spTgt spid="43020"/>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4" fill="hold" nodeType="clickEffect">
                                  <p:stCondLst>
                                    <p:cond delay="0"/>
                                  </p:stCondLst>
                                  <p:childTnLst>
                                    <p:set>
                                      <p:cBhvr>
                                        <p:cTn id="112" dur="1" fill="hold">
                                          <p:stCondLst>
                                            <p:cond delay="0"/>
                                          </p:stCondLst>
                                        </p:cTn>
                                        <p:tgtEl>
                                          <p:spTgt spid="43021"/>
                                        </p:tgtEl>
                                        <p:attrNameLst>
                                          <p:attrName>style.visibility</p:attrName>
                                        </p:attrNameLst>
                                      </p:cBhvr>
                                      <p:to>
                                        <p:strVal val="visible"/>
                                      </p:to>
                                    </p:set>
                                    <p:anim calcmode="lin" valueType="num">
                                      <p:cBhvr>
                                        <p:cTn id="113" dur="500" fill="hold"/>
                                        <p:tgtEl>
                                          <p:spTgt spid="43021"/>
                                        </p:tgtEl>
                                        <p:attrNameLst>
                                          <p:attrName>ppt_x</p:attrName>
                                        </p:attrNameLst>
                                      </p:cBhvr>
                                      <p:tavLst>
                                        <p:tav tm="0">
                                          <p:val>
                                            <p:strVal val="#ppt_x"/>
                                          </p:val>
                                        </p:tav>
                                        <p:tav tm="100000">
                                          <p:val>
                                            <p:strVal val="#ppt_x"/>
                                          </p:val>
                                        </p:tav>
                                      </p:tavLst>
                                    </p:anim>
                                    <p:anim calcmode="lin" valueType="num">
                                      <p:cBhvr>
                                        <p:cTn id="114" dur="500" fill="hold"/>
                                        <p:tgtEl>
                                          <p:spTgt spid="43021"/>
                                        </p:tgtEl>
                                        <p:attrNameLst>
                                          <p:attrName>ppt_y</p:attrName>
                                        </p:attrNameLst>
                                      </p:cBhvr>
                                      <p:tavLst>
                                        <p:tav tm="0">
                                          <p:val>
                                            <p:strVal val="#ppt_y+#ppt_h/2"/>
                                          </p:val>
                                        </p:tav>
                                        <p:tav tm="100000">
                                          <p:val>
                                            <p:strVal val="#ppt_y"/>
                                          </p:val>
                                        </p:tav>
                                      </p:tavLst>
                                    </p:anim>
                                    <p:anim calcmode="lin" valueType="num">
                                      <p:cBhvr>
                                        <p:cTn id="115" dur="500" fill="hold"/>
                                        <p:tgtEl>
                                          <p:spTgt spid="43021"/>
                                        </p:tgtEl>
                                        <p:attrNameLst>
                                          <p:attrName>ppt_w</p:attrName>
                                        </p:attrNameLst>
                                      </p:cBhvr>
                                      <p:tavLst>
                                        <p:tav tm="0">
                                          <p:val>
                                            <p:strVal val="#ppt_w"/>
                                          </p:val>
                                        </p:tav>
                                        <p:tav tm="100000">
                                          <p:val>
                                            <p:strVal val="#ppt_w"/>
                                          </p:val>
                                        </p:tav>
                                      </p:tavLst>
                                    </p:anim>
                                    <p:anim calcmode="lin" valueType="num">
                                      <p:cBhvr>
                                        <p:cTn id="116" dur="500" fill="hold"/>
                                        <p:tgtEl>
                                          <p:spTgt spid="43021"/>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7" presetClass="entr" presetSubtype="4" fill="hold" nodeType="clickEffect">
                                  <p:stCondLst>
                                    <p:cond delay="0"/>
                                  </p:stCondLst>
                                  <p:childTnLst>
                                    <p:set>
                                      <p:cBhvr>
                                        <p:cTn id="120" dur="1" fill="hold">
                                          <p:stCondLst>
                                            <p:cond delay="0"/>
                                          </p:stCondLst>
                                        </p:cTn>
                                        <p:tgtEl>
                                          <p:spTgt spid="43022"/>
                                        </p:tgtEl>
                                        <p:attrNameLst>
                                          <p:attrName>style.visibility</p:attrName>
                                        </p:attrNameLst>
                                      </p:cBhvr>
                                      <p:to>
                                        <p:strVal val="visible"/>
                                      </p:to>
                                    </p:set>
                                    <p:anim calcmode="lin" valueType="num">
                                      <p:cBhvr>
                                        <p:cTn id="121" dur="500" fill="hold"/>
                                        <p:tgtEl>
                                          <p:spTgt spid="43022"/>
                                        </p:tgtEl>
                                        <p:attrNameLst>
                                          <p:attrName>ppt_x</p:attrName>
                                        </p:attrNameLst>
                                      </p:cBhvr>
                                      <p:tavLst>
                                        <p:tav tm="0">
                                          <p:val>
                                            <p:strVal val="#ppt_x"/>
                                          </p:val>
                                        </p:tav>
                                        <p:tav tm="100000">
                                          <p:val>
                                            <p:strVal val="#ppt_x"/>
                                          </p:val>
                                        </p:tav>
                                      </p:tavLst>
                                    </p:anim>
                                    <p:anim calcmode="lin" valueType="num">
                                      <p:cBhvr>
                                        <p:cTn id="122" dur="500" fill="hold"/>
                                        <p:tgtEl>
                                          <p:spTgt spid="43022"/>
                                        </p:tgtEl>
                                        <p:attrNameLst>
                                          <p:attrName>ppt_y</p:attrName>
                                        </p:attrNameLst>
                                      </p:cBhvr>
                                      <p:tavLst>
                                        <p:tav tm="0">
                                          <p:val>
                                            <p:strVal val="#ppt_y+#ppt_h/2"/>
                                          </p:val>
                                        </p:tav>
                                        <p:tav tm="100000">
                                          <p:val>
                                            <p:strVal val="#ppt_y"/>
                                          </p:val>
                                        </p:tav>
                                      </p:tavLst>
                                    </p:anim>
                                    <p:anim calcmode="lin" valueType="num">
                                      <p:cBhvr>
                                        <p:cTn id="123" dur="500" fill="hold"/>
                                        <p:tgtEl>
                                          <p:spTgt spid="43022"/>
                                        </p:tgtEl>
                                        <p:attrNameLst>
                                          <p:attrName>ppt_w</p:attrName>
                                        </p:attrNameLst>
                                      </p:cBhvr>
                                      <p:tavLst>
                                        <p:tav tm="0">
                                          <p:val>
                                            <p:strVal val="#ppt_w"/>
                                          </p:val>
                                        </p:tav>
                                        <p:tav tm="100000">
                                          <p:val>
                                            <p:strVal val="#ppt_w"/>
                                          </p:val>
                                        </p:tav>
                                      </p:tavLst>
                                    </p:anim>
                                    <p:anim calcmode="lin" valueType="num">
                                      <p:cBhvr>
                                        <p:cTn id="124" dur="500" fill="hold"/>
                                        <p:tgtEl>
                                          <p:spTgt spid="43022"/>
                                        </p:tgtEl>
                                        <p:attrNameLst>
                                          <p:attrName>ppt_h</p:attrName>
                                        </p:attrNameLst>
                                      </p:cBhvr>
                                      <p:tavLst>
                                        <p:tav tm="0">
                                          <p:val>
                                            <p:fltVal val="0"/>
                                          </p:val>
                                        </p:tav>
                                        <p:tav tm="100000">
                                          <p:val>
                                            <p:strVal val="#ppt_h"/>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4" fill="hold" nodeType="clickEffect">
                                  <p:stCondLst>
                                    <p:cond delay="0"/>
                                  </p:stCondLst>
                                  <p:childTnLst>
                                    <p:set>
                                      <p:cBhvr>
                                        <p:cTn id="128" dur="1" fill="hold">
                                          <p:stCondLst>
                                            <p:cond delay="0"/>
                                          </p:stCondLst>
                                        </p:cTn>
                                        <p:tgtEl>
                                          <p:spTgt spid="43023"/>
                                        </p:tgtEl>
                                        <p:attrNameLst>
                                          <p:attrName>style.visibility</p:attrName>
                                        </p:attrNameLst>
                                      </p:cBhvr>
                                      <p:to>
                                        <p:strVal val="visible"/>
                                      </p:to>
                                    </p:set>
                                    <p:anim calcmode="lin" valueType="num">
                                      <p:cBhvr>
                                        <p:cTn id="129" dur="500" fill="hold"/>
                                        <p:tgtEl>
                                          <p:spTgt spid="43023"/>
                                        </p:tgtEl>
                                        <p:attrNameLst>
                                          <p:attrName>ppt_x</p:attrName>
                                        </p:attrNameLst>
                                      </p:cBhvr>
                                      <p:tavLst>
                                        <p:tav tm="0">
                                          <p:val>
                                            <p:strVal val="#ppt_x"/>
                                          </p:val>
                                        </p:tav>
                                        <p:tav tm="100000">
                                          <p:val>
                                            <p:strVal val="#ppt_x"/>
                                          </p:val>
                                        </p:tav>
                                      </p:tavLst>
                                    </p:anim>
                                    <p:anim calcmode="lin" valueType="num">
                                      <p:cBhvr>
                                        <p:cTn id="130" dur="500" fill="hold"/>
                                        <p:tgtEl>
                                          <p:spTgt spid="43023"/>
                                        </p:tgtEl>
                                        <p:attrNameLst>
                                          <p:attrName>ppt_y</p:attrName>
                                        </p:attrNameLst>
                                      </p:cBhvr>
                                      <p:tavLst>
                                        <p:tav tm="0">
                                          <p:val>
                                            <p:strVal val="#ppt_y+#ppt_h/2"/>
                                          </p:val>
                                        </p:tav>
                                        <p:tav tm="100000">
                                          <p:val>
                                            <p:strVal val="#ppt_y"/>
                                          </p:val>
                                        </p:tav>
                                      </p:tavLst>
                                    </p:anim>
                                    <p:anim calcmode="lin" valueType="num">
                                      <p:cBhvr>
                                        <p:cTn id="131" dur="500" fill="hold"/>
                                        <p:tgtEl>
                                          <p:spTgt spid="43023"/>
                                        </p:tgtEl>
                                        <p:attrNameLst>
                                          <p:attrName>ppt_w</p:attrName>
                                        </p:attrNameLst>
                                      </p:cBhvr>
                                      <p:tavLst>
                                        <p:tav tm="0">
                                          <p:val>
                                            <p:strVal val="#ppt_w"/>
                                          </p:val>
                                        </p:tav>
                                        <p:tav tm="100000">
                                          <p:val>
                                            <p:strVal val="#ppt_w"/>
                                          </p:val>
                                        </p:tav>
                                      </p:tavLst>
                                    </p:anim>
                                    <p:anim calcmode="lin" valueType="num">
                                      <p:cBhvr>
                                        <p:cTn id="132" dur="500" fill="hold"/>
                                        <p:tgtEl>
                                          <p:spTgt spid="43023"/>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7" presetClass="entr" presetSubtype="4" fill="hold" nodeType="clickEffect">
                                  <p:stCondLst>
                                    <p:cond delay="0"/>
                                  </p:stCondLst>
                                  <p:childTnLst>
                                    <p:set>
                                      <p:cBhvr>
                                        <p:cTn id="136" dur="1" fill="hold">
                                          <p:stCondLst>
                                            <p:cond delay="0"/>
                                          </p:stCondLst>
                                        </p:cTn>
                                        <p:tgtEl>
                                          <p:spTgt spid="43024"/>
                                        </p:tgtEl>
                                        <p:attrNameLst>
                                          <p:attrName>style.visibility</p:attrName>
                                        </p:attrNameLst>
                                      </p:cBhvr>
                                      <p:to>
                                        <p:strVal val="visible"/>
                                      </p:to>
                                    </p:set>
                                    <p:anim calcmode="lin" valueType="num">
                                      <p:cBhvr>
                                        <p:cTn id="137" dur="500" fill="hold"/>
                                        <p:tgtEl>
                                          <p:spTgt spid="43024"/>
                                        </p:tgtEl>
                                        <p:attrNameLst>
                                          <p:attrName>ppt_x</p:attrName>
                                        </p:attrNameLst>
                                      </p:cBhvr>
                                      <p:tavLst>
                                        <p:tav tm="0">
                                          <p:val>
                                            <p:strVal val="#ppt_x"/>
                                          </p:val>
                                        </p:tav>
                                        <p:tav tm="100000">
                                          <p:val>
                                            <p:strVal val="#ppt_x"/>
                                          </p:val>
                                        </p:tav>
                                      </p:tavLst>
                                    </p:anim>
                                    <p:anim calcmode="lin" valueType="num">
                                      <p:cBhvr>
                                        <p:cTn id="138" dur="500" fill="hold"/>
                                        <p:tgtEl>
                                          <p:spTgt spid="43024"/>
                                        </p:tgtEl>
                                        <p:attrNameLst>
                                          <p:attrName>ppt_y</p:attrName>
                                        </p:attrNameLst>
                                      </p:cBhvr>
                                      <p:tavLst>
                                        <p:tav tm="0">
                                          <p:val>
                                            <p:strVal val="#ppt_y+#ppt_h/2"/>
                                          </p:val>
                                        </p:tav>
                                        <p:tav tm="100000">
                                          <p:val>
                                            <p:strVal val="#ppt_y"/>
                                          </p:val>
                                        </p:tav>
                                      </p:tavLst>
                                    </p:anim>
                                    <p:anim calcmode="lin" valueType="num">
                                      <p:cBhvr>
                                        <p:cTn id="139" dur="500" fill="hold"/>
                                        <p:tgtEl>
                                          <p:spTgt spid="43024"/>
                                        </p:tgtEl>
                                        <p:attrNameLst>
                                          <p:attrName>ppt_w</p:attrName>
                                        </p:attrNameLst>
                                      </p:cBhvr>
                                      <p:tavLst>
                                        <p:tav tm="0">
                                          <p:val>
                                            <p:strVal val="#ppt_w"/>
                                          </p:val>
                                        </p:tav>
                                        <p:tav tm="100000">
                                          <p:val>
                                            <p:strVal val="#ppt_w"/>
                                          </p:val>
                                        </p:tav>
                                      </p:tavLst>
                                    </p:anim>
                                    <p:anim calcmode="lin" valueType="num">
                                      <p:cBhvr>
                                        <p:cTn id="140" dur="500" fill="hold"/>
                                        <p:tgtEl>
                                          <p:spTgt spid="43024"/>
                                        </p:tgtEl>
                                        <p:attrNameLst>
                                          <p:attrName>ppt_h</p:attrName>
                                        </p:attrNameLst>
                                      </p:cBhvr>
                                      <p:tavLst>
                                        <p:tav tm="0">
                                          <p:val>
                                            <p:fltVal val="0"/>
                                          </p:val>
                                        </p:tav>
                                        <p:tav tm="100000">
                                          <p:val>
                                            <p:strVal val="#ppt_h"/>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4" fill="hold" nodeType="clickEffect">
                                  <p:stCondLst>
                                    <p:cond delay="0"/>
                                  </p:stCondLst>
                                  <p:childTnLst>
                                    <p:set>
                                      <p:cBhvr>
                                        <p:cTn id="144" dur="1" fill="hold">
                                          <p:stCondLst>
                                            <p:cond delay="0"/>
                                          </p:stCondLst>
                                        </p:cTn>
                                        <p:tgtEl>
                                          <p:spTgt spid="43025"/>
                                        </p:tgtEl>
                                        <p:attrNameLst>
                                          <p:attrName>style.visibility</p:attrName>
                                        </p:attrNameLst>
                                      </p:cBhvr>
                                      <p:to>
                                        <p:strVal val="visible"/>
                                      </p:to>
                                    </p:set>
                                    <p:anim calcmode="lin" valueType="num">
                                      <p:cBhvr>
                                        <p:cTn id="145" dur="500" fill="hold"/>
                                        <p:tgtEl>
                                          <p:spTgt spid="43025"/>
                                        </p:tgtEl>
                                        <p:attrNameLst>
                                          <p:attrName>ppt_x</p:attrName>
                                        </p:attrNameLst>
                                      </p:cBhvr>
                                      <p:tavLst>
                                        <p:tav tm="0">
                                          <p:val>
                                            <p:strVal val="#ppt_x"/>
                                          </p:val>
                                        </p:tav>
                                        <p:tav tm="100000">
                                          <p:val>
                                            <p:strVal val="#ppt_x"/>
                                          </p:val>
                                        </p:tav>
                                      </p:tavLst>
                                    </p:anim>
                                    <p:anim calcmode="lin" valueType="num">
                                      <p:cBhvr>
                                        <p:cTn id="146" dur="500" fill="hold"/>
                                        <p:tgtEl>
                                          <p:spTgt spid="43025"/>
                                        </p:tgtEl>
                                        <p:attrNameLst>
                                          <p:attrName>ppt_y</p:attrName>
                                        </p:attrNameLst>
                                      </p:cBhvr>
                                      <p:tavLst>
                                        <p:tav tm="0">
                                          <p:val>
                                            <p:strVal val="#ppt_y+#ppt_h/2"/>
                                          </p:val>
                                        </p:tav>
                                        <p:tav tm="100000">
                                          <p:val>
                                            <p:strVal val="#ppt_y"/>
                                          </p:val>
                                        </p:tav>
                                      </p:tavLst>
                                    </p:anim>
                                    <p:anim calcmode="lin" valueType="num">
                                      <p:cBhvr>
                                        <p:cTn id="147" dur="500" fill="hold"/>
                                        <p:tgtEl>
                                          <p:spTgt spid="43025"/>
                                        </p:tgtEl>
                                        <p:attrNameLst>
                                          <p:attrName>ppt_w</p:attrName>
                                        </p:attrNameLst>
                                      </p:cBhvr>
                                      <p:tavLst>
                                        <p:tav tm="0">
                                          <p:val>
                                            <p:strVal val="#ppt_w"/>
                                          </p:val>
                                        </p:tav>
                                        <p:tav tm="100000">
                                          <p:val>
                                            <p:strVal val="#ppt_w"/>
                                          </p:val>
                                        </p:tav>
                                      </p:tavLst>
                                    </p:anim>
                                    <p:anim calcmode="lin" valueType="num">
                                      <p:cBhvr>
                                        <p:cTn id="148" dur="500" fill="hold"/>
                                        <p:tgtEl>
                                          <p:spTgt spid="43025"/>
                                        </p:tgtEl>
                                        <p:attrNameLst>
                                          <p:attrName>ppt_h</p:attrName>
                                        </p:attrNameLst>
                                      </p:cBhvr>
                                      <p:tavLst>
                                        <p:tav tm="0">
                                          <p:val>
                                            <p:fltVal val="0"/>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2" fill="hold" nodeType="clickEffect">
                                  <p:stCondLst>
                                    <p:cond delay="0"/>
                                  </p:stCondLst>
                                  <p:childTnLst>
                                    <p:set>
                                      <p:cBhvr>
                                        <p:cTn id="152" dur="1" fill="hold">
                                          <p:stCondLst>
                                            <p:cond delay="0"/>
                                          </p:stCondLst>
                                        </p:cTn>
                                        <p:tgtEl>
                                          <p:spTgt spid="4"/>
                                        </p:tgtEl>
                                        <p:attrNameLst>
                                          <p:attrName>style.visibility</p:attrName>
                                        </p:attrNameLst>
                                      </p:cBhvr>
                                      <p:to>
                                        <p:strVal val="visible"/>
                                      </p:to>
                                    </p:set>
                                    <p:anim calcmode="lin" valueType="num">
                                      <p:cBhvr>
                                        <p:cTn id="153" dur="500" fill="hold"/>
                                        <p:tgtEl>
                                          <p:spTgt spid="4"/>
                                        </p:tgtEl>
                                        <p:attrNameLst>
                                          <p:attrName>ppt_x</p:attrName>
                                        </p:attrNameLst>
                                      </p:cBhvr>
                                      <p:tavLst>
                                        <p:tav tm="0">
                                          <p:val>
                                            <p:strVal val="#ppt_x+#ppt_w/2"/>
                                          </p:val>
                                        </p:tav>
                                        <p:tav tm="100000">
                                          <p:val>
                                            <p:strVal val="#ppt_x"/>
                                          </p:val>
                                        </p:tav>
                                      </p:tavLst>
                                    </p:anim>
                                    <p:anim calcmode="lin" valueType="num">
                                      <p:cBhvr>
                                        <p:cTn id="154" dur="500" fill="hold"/>
                                        <p:tgtEl>
                                          <p:spTgt spid="4"/>
                                        </p:tgtEl>
                                        <p:attrNameLst>
                                          <p:attrName>ppt_y</p:attrName>
                                        </p:attrNameLst>
                                      </p:cBhvr>
                                      <p:tavLst>
                                        <p:tav tm="0">
                                          <p:val>
                                            <p:strVal val="#ppt_y"/>
                                          </p:val>
                                        </p:tav>
                                        <p:tav tm="100000">
                                          <p:val>
                                            <p:strVal val="#ppt_y"/>
                                          </p:val>
                                        </p:tav>
                                      </p:tavLst>
                                    </p:anim>
                                    <p:anim calcmode="lin" valueType="num">
                                      <p:cBhvr>
                                        <p:cTn id="155" dur="500" fill="hold"/>
                                        <p:tgtEl>
                                          <p:spTgt spid="4"/>
                                        </p:tgtEl>
                                        <p:attrNameLst>
                                          <p:attrName>ppt_w</p:attrName>
                                        </p:attrNameLst>
                                      </p:cBhvr>
                                      <p:tavLst>
                                        <p:tav tm="0">
                                          <p:val>
                                            <p:fltVal val="0"/>
                                          </p:val>
                                        </p:tav>
                                        <p:tav tm="100000">
                                          <p:val>
                                            <p:strVal val="#ppt_w"/>
                                          </p:val>
                                        </p:tav>
                                      </p:tavLst>
                                    </p:anim>
                                    <p:anim calcmode="lin" valueType="num">
                                      <p:cBhvr>
                                        <p:cTn id="156"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3" presetClass="entr" presetSubtype="32" fill="hold" grpId="0" nodeType="clickEffect">
                                  <p:stCondLst>
                                    <p:cond delay="0"/>
                                  </p:stCondLst>
                                  <p:childTnLst>
                                    <p:set>
                                      <p:cBhvr>
                                        <p:cTn id="160" dur="1" fill="hold">
                                          <p:stCondLst>
                                            <p:cond delay="0"/>
                                          </p:stCondLst>
                                        </p:cTn>
                                        <p:tgtEl>
                                          <p:spTgt spid="43121"/>
                                        </p:tgtEl>
                                        <p:attrNameLst>
                                          <p:attrName>style.visibility</p:attrName>
                                        </p:attrNameLst>
                                      </p:cBhvr>
                                      <p:to>
                                        <p:strVal val="visible"/>
                                      </p:to>
                                    </p:set>
                                    <p:anim calcmode="lin" valueType="num">
                                      <p:cBhvr>
                                        <p:cTn id="161" dur="500" fill="hold"/>
                                        <p:tgtEl>
                                          <p:spTgt spid="43121"/>
                                        </p:tgtEl>
                                        <p:attrNameLst>
                                          <p:attrName>ppt_w</p:attrName>
                                        </p:attrNameLst>
                                      </p:cBhvr>
                                      <p:tavLst>
                                        <p:tav tm="0">
                                          <p:val>
                                            <p:strVal val="4*#ppt_w"/>
                                          </p:val>
                                        </p:tav>
                                        <p:tav tm="100000">
                                          <p:val>
                                            <p:strVal val="#ppt_w"/>
                                          </p:val>
                                        </p:tav>
                                      </p:tavLst>
                                    </p:anim>
                                    <p:anim calcmode="lin" valueType="num">
                                      <p:cBhvr>
                                        <p:cTn id="162" dur="500" fill="hold"/>
                                        <p:tgtEl>
                                          <p:spTgt spid="43121"/>
                                        </p:tgtEl>
                                        <p:attrNameLst>
                                          <p:attrName>ppt_h</p:attrName>
                                        </p:attrNameLst>
                                      </p:cBhvr>
                                      <p:tavLst>
                                        <p:tav tm="0">
                                          <p:val>
                                            <p:strVal val="4*#ppt_h"/>
                                          </p:val>
                                        </p:tav>
                                        <p:tav tm="100000">
                                          <p:val>
                                            <p:strVal val="#ppt_h"/>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3" presetClass="entr" presetSubtype="32" fill="hold" grpId="0" nodeType="clickEffect">
                                  <p:stCondLst>
                                    <p:cond delay="0"/>
                                  </p:stCondLst>
                                  <p:childTnLst>
                                    <p:set>
                                      <p:cBhvr>
                                        <p:cTn id="166" dur="1" fill="hold">
                                          <p:stCondLst>
                                            <p:cond delay="0"/>
                                          </p:stCondLst>
                                        </p:cTn>
                                        <p:tgtEl>
                                          <p:spTgt spid="43122"/>
                                        </p:tgtEl>
                                        <p:attrNameLst>
                                          <p:attrName>style.visibility</p:attrName>
                                        </p:attrNameLst>
                                      </p:cBhvr>
                                      <p:to>
                                        <p:strVal val="visible"/>
                                      </p:to>
                                    </p:set>
                                    <p:anim calcmode="lin" valueType="num">
                                      <p:cBhvr>
                                        <p:cTn id="167" dur="500" fill="hold"/>
                                        <p:tgtEl>
                                          <p:spTgt spid="43122"/>
                                        </p:tgtEl>
                                        <p:attrNameLst>
                                          <p:attrName>ppt_w</p:attrName>
                                        </p:attrNameLst>
                                      </p:cBhvr>
                                      <p:tavLst>
                                        <p:tav tm="0">
                                          <p:val>
                                            <p:strVal val="4*#ppt_w"/>
                                          </p:val>
                                        </p:tav>
                                        <p:tav tm="100000">
                                          <p:val>
                                            <p:strVal val="#ppt_w"/>
                                          </p:val>
                                        </p:tav>
                                      </p:tavLst>
                                    </p:anim>
                                    <p:anim calcmode="lin" valueType="num">
                                      <p:cBhvr>
                                        <p:cTn id="168" dur="500" fill="hold"/>
                                        <p:tgtEl>
                                          <p:spTgt spid="43122"/>
                                        </p:tgtEl>
                                        <p:attrNameLst>
                                          <p:attrName>ppt_h</p:attrName>
                                        </p:attrNameLst>
                                      </p:cBhvr>
                                      <p:tavLst>
                                        <p:tav tm="0">
                                          <p:val>
                                            <p:strVal val="4*#ppt_h"/>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3" presetClass="entr" presetSubtype="32" fill="hold" grpId="0" nodeType="clickEffect">
                                  <p:stCondLst>
                                    <p:cond delay="0"/>
                                  </p:stCondLst>
                                  <p:childTnLst>
                                    <p:set>
                                      <p:cBhvr>
                                        <p:cTn id="172" dur="1" fill="hold">
                                          <p:stCondLst>
                                            <p:cond delay="0"/>
                                          </p:stCondLst>
                                        </p:cTn>
                                        <p:tgtEl>
                                          <p:spTgt spid="43108"/>
                                        </p:tgtEl>
                                        <p:attrNameLst>
                                          <p:attrName>style.visibility</p:attrName>
                                        </p:attrNameLst>
                                      </p:cBhvr>
                                      <p:to>
                                        <p:strVal val="visible"/>
                                      </p:to>
                                    </p:set>
                                    <p:anim calcmode="lin" valueType="num">
                                      <p:cBhvr>
                                        <p:cTn id="173" dur="500" fill="hold"/>
                                        <p:tgtEl>
                                          <p:spTgt spid="43108"/>
                                        </p:tgtEl>
                                        <p:attrNameLst>
                                          <p:attrName>ppt_w</p:attrName>
                                        </p:attrNameLst>
                                      </p:cBhvr>
                                      <p:tavLst>
                                        <p:tav tm="0">
                                          <p:val>
                                            <p:strVal val="4*#ppt_w"/>
                                          </p:val>
                                        </p:tav>
                                        <p:tav tm="100000">
                                          <p:val>
                                            <p:strVal val="#ppt_w"/>
                                          </p:val>
                                        </p:tav>
                                      </p:tavLst>
                                    </p:anim>
                                    <p:anim calcmode="lin" valueType="num">
                                      <p:cBhvr>
                                        <p:cTn id="174" dur="500" fill="hold"/>
                                        <p:tgtEl>
                                          <p:spTgt spid="43108"/>
                                        </p:tgtEl>
                                        <p:attrNameLst>
                                          <p:attrName>ppt_h</p:attrName>
                                        </p:attrNameLst>
                                      </p:cBhvr>
                                      <p:tavLst>
                                        <p:tav tm="0">
                                          <p:val>
                                            <p:strVal val="4*#ppt_h"/>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7" presetClass="entr" presetSubtype="4" fill="hold" nodeType="clickEffect">
                                  <p:stCondLst>
                                    <p:cond delay="0"/>
                                  </p:stCondLst>
                                  <p:childTnLst>
                                    <p:set>
                                      <p:cBhvr>
                                        <p:cTn id="178" dur="1" fill="hold">
                                          <p:stCondLst>
                                            <p:cond delay="0"/>
                                          </p:stCondLst>
                                        </p:cTn>
                                        <p:tgtEl>
                                          <p:spTgt spid="14"/>
                                        </p:tgtEl>
                                        <p:attrNameLst>
                                          <p:attrName>style.visibility</p:attrName>
                                        </p:attrNameLst>
                                      </p:cBhvr>
                                      <p:to>
                                        <p:strVal val="visible"/>
                                      </p:to>
                                    </p:set>
                                    <p:anim calcmode="lin" valueType="num">
                                      <p:cBhvr>
                                        <p:cTn id="179" dur="500" fill="hold"/>
                                        <p:tgtEl>
                                          <p:spTgt spid="14"/>
                                        </p:tgtEl>
                                        <p:attrNameLst>
                                          <p:attrName>ppt_x</p:attrName>
                                        </p:attrNameLst>
                                      </p:cBhvr>
                                      <p:tavLst>
                                        <p:tav tm="0">
                                          <p:val>
                                            <p:strVal val="#ppt_x"/>
                                          </p:val>
                                        </p:tav>
                                        <p:tav tm="100000">
                                          <p:val>
                                            <p:strVal val="#ppt_x"/>
                                          </p:val>
                                        </p:tav>
                                      </p:tavLst>
                                    </p:anim>
                                    <p:anim calcmode="lin" valueType="num">
                                      <p:cBhvr>
                                        <p:cTn id="180" dur="500" fill="hold"/>
                                        <p:tgtEl>
                                          <p:spTgt spid="14"/>
                                        </p:tgtEl>
                                        <p:attrNameLst>
                                          <p:attrName>ppt_y</p:attrName>
                                        </p:attrNameLst>
                                      </p:cBhvr>
                                      <p:tavLst>
                                        <p:tav tm="0">
                                          <p:val>
                                            <p:strVal val="#ppt_y+#ppt_h/2"/>
                                          </p:val>
                                        </p:tav>
                                        <p:tav tm="100000">
                                          <p:val>
                                            <p:strVal val="#ppt_y"/>
                                          </p:val>
                                        </p:tav>
                                      </p:tavLst>
                                    </p:anim>
                                    <p:anim calcmode="lin" valueType="num">
                                      <p:cBhvr>
                                        <p:cTn id="181" dur="500" fill="hold"/>
                                        <p:tgtEl>
                                          <p:spTgt spid="14"/>
                                        </p:tgtEl>
                                        <p:attrNameLst>
                                          <p:attrName>ppt_w</p:attrName>
                                        </p:attrNameLst>
                                      </p:cBhvr>
                                      <p:tavLst>
                                        <p:tav tm="0">
                                          <p:val>
                                            <p:strVal val="#ppt_w"/>
                                          </p:val>
                                        </p:tav>
                                        <p:tav tm="100000">
                                          <p:val>
                                            <p:strVal val="#ppt_w"/>
                                          </p:val>
                                        </p:tav>
                                      </p:tavLst>
                                    </p:anim>
                                    <p:anim calcmode="lin" valueType="num">
                                      <p:cBhvr>
                                        <p:cTn id="182"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7" presetClass="entr" presetSubtype="10" fill="hold" nodeType="clickEffect">
                                  <p:stCondLst>
                                    <p:cond delay="0"/>
                                  </p:stCondLst>
                                  <p:childTnLst>
                                    <p:set>
                                      <p:cBhvr>
                                        <p:cTn id="186" dur="1" fill="hold">
                                          <p:stCondLst>
                                            <p:cond delay="0"/>
                                          </p:stCondLst>
                                        </p:cTn>
                                        <p:tgtEl>
                                          <p:spTgt spid="16"/>
                                        </p:tgtEl>
                                        <p:attrNameLst>
                                          <p:attrName>style.visibility</p:attrName>
                                        </p:attrNameLst>
                                      </p:cBhvr>
                                      <p:to>
                                        <p:strVal val="visible"/>
                                      </p:to>
                                    </p:set>
                                    <p:anim calcmode="lin" valueType="num">
                                      <p:cBhvr>
                                        <p:cTn id="187" dur="500" fill="hold"/>
                                        <p:tgtEl>
                                          <p:spTgt spid="16"/>
                                        </p:tgtEl>
                                        <p:attrNameLst>
                                          <p:attrName>ppt_w</p:attrName>
                                        </p:attrNameLst>
                                      </p:cBhvr>
                                      <p:tavLst>
                                        <p:tav tm="0">
                                          <p:val>
                                            <p:fltVal val="0"/>
                                          </p:val>
                                        </p:tav>
                                        <p:tav tm="100000">
                                          <p:val>
                                            <p:strVal val="#ppt_w"/>
                                          </p:val>
                                        </p:tav>
                                      </p:tavLst>
                                    </p:anim>
                                    <p:anim calcmode="lin" valueType="num">
                                      <p:cBhvr>
                                        <p:cTn id="18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7" presetClass="entr" presetSubtype="4" fill="hold" nodeType="clickEffect">
                                  <p:stCondLst>
                                    <p:cond delay="0"/>
                                  </p:stCondLst>
                                  <p:childTnLst>
                                    <p:set>
                                      <p:cBhvr>
                                        <p:cTn id="192" dur="1" fill="hold">
                                          <p:stCondLst>
                                            <p:cond delay="0"/>
                                          </p:stCondLst>
                                        </p:cTn>
                                        <p:tgtEl>
                                          <p:spTgt spid="15"/>
                                        </p:tgtEl>
                                        <p:attrNameLst>
                                          <p:attrName>style.visibility</p:attrName>
                                        </p:attrNameLst>
                                      </p:cBhvr>
                                      <p:to>
                                        <p:strVal val="visible"/>
                                      </p:to>
                                    </p:set>
                                    <p:anim calcmode="lin" valueType="num">
                                      <p:cBhvr>
                                        <p:cTn id="193" dur="500" fill="hold"/>
                                        <p:tgtEl>
                                          <p:spTgt spid="15"/>
                                        </p:tgtEl>
                                        <p:attrNameLst>
                                          <p:attrName>ppt_x</p:attrName>
                                        </p:attrNameLst>
                                      </p:cBhvr>
                                      <p:tavLst>
                                        <p:tav tm="0">
                                          <p:val>
                                            <p:strVal val="#ppt_x"/>
                                          </p:val>
                                        </p:tav>
                                        <p:tav tm="100000">
                                          <p:val>
                                            <p:strVal val="#ppt_x"/>
                                          </p:val>
                                        </p:tav>
                                      </p:tavLst>
                                    </p:anim>
                                    <p:anim calcmode="lin" valueType="num">
                                      <p:cBhvr>
                                        <p:cTn id="194" dur="500" fill="hold"/>
                                        <p:tgtEl>
                                          <p:spTgt spid="15"/>
                                        </p:tgtEl>
                                        <p:attrNameLst>
                                          <p:attrName>ppt_y</p:attrName>
                                        </p:attrNameLst>
                                      </p:cBhvr>
                                      <p:tavLst>
                                        <p:tav tm="0">
                                          <p:val>
                                            <p:strVal val="#ppt_y+#ppt_h/2"/>
                                          </p:val>
                                        </p:tav>
                                        <p:tav tm="100000">
                                          <p:val>
                                            <p:strVal val="#ppt_y"/>
                                          </p:val>
                                        </p:tav>
                                      </p:tavLst>
                                    </p:anim>
                                    <p:anim calcmode="lin" valueType="num">
                                      <p:cBhvr>
                                        <p:cTn id="195" dur="500" fill="hold"/>
                                        <p:tgtEl>
                                          <p:spTgt spid="15"/>
                                        </p:tgtEl>
                                        <p:attrNameLst>
                                          <p:attrName>ppt_w</p:attrName>
                                        </p:attrNameLst>
                                      </p:cBhvr>
                                      <p:tavLst>
                                        <p:tav tm="0">
                                          <p:val>
                                            <p:strVal val="#ppt_w"/>
                                          </p:val>
                                        </p:tav>
                                        <p:tav tm="100000">
                                          <p:val>
                                            <p:strVal val="#ppt_w"/>
                                          </p:val>
                                        </p:tav>
                                      </p:tavLst>
                                    </p:anim>
                                    <p:anim calcmode="lin" valueType="num">
                                      <p:cBhvr>
                                        <p:cTn id="196"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7" presetClass="entr" presetSubtype="10" fill="hold" nodeType="clickEffect">
                                  <p:stCondLst>
                                    <p:cond delay="0"/>
                                  </p:stCondLst>
                                  <p:childTnLst>
                                    <p:set>
                                      <p:cBhvr>
                                        <p:cTn id="200" dur="1" fill="hold">
                                          <p:stCondLst>
                                            <p:cond delay="0"/>
                                          </p:stCondLst>
                                        </p:cTn>
                                        <p:tgtEl>
                                          <p:spTgt spid="17"/>
                                        </p:tgtEl>
                                        <p:attrNameLst>
                                          <p:attrName>style.visibility</p:attrName>
                                        </p:attrNameLst>
                                      </p:cBhvr>
                                      <p:to>
                                        <p:strVal val="visible"/>
                                      </p:to>
                                    </p:set>
                                    <p:anim calcmode="lin" valueType="num">
                                      <p:cBhvr>
                                        <p:cTn id="201" dur="500" fill="hold"/>
                                        <p:tgtEl>
                                          <p:spTgt spid="17"/>
                                        </p:tgtEl>
                                        <p:attrNameLst>
                                          <p:attrName>ppt_w</p:attrName>
                                        </p:attrNameLst>
                                      </p:cBhvr>
                                      <p:tavLst>
                                        <p:tav tm="0">
                                          <p:val>
                                            <p:fltVal val="0"/>
                                          </p:val>
                                        </p:tav>
                                        <p:tav tm="100000">
                                          <p:val>
                                            <p:strVal val="#ppt_w"/>
                                          </p:val>
                                        </p:tav>
                                      </p:tavLst>
                                    </p:anim>
                                    <p:anim calcmode="lin" valueType="num">
                                      <p:cBhvr>
                                        <p:cTn id="202"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p:bldP spid="43015" grpId="0" animBg="1"/>
      <p:bldP spid="43016" grpId="0" animBg="1"/>
      <p:bldP spid="43108" grpId="0" autoUpdateAnimBg="0"/>
      <p:bldP spid="43121" grpId="0" autoUpdateAnimBg="0"/>
      <p:bldP spid="4312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838200"/>
            <a:chOff x="0" y="96"/>
            <a:chExt cx="5760" cy="528"/>
          </a:xfrm>
        </p:grpSpPr>
        <p:sp>
          <p:nvSpPr>
            <p:cNvPr id="17582" name="Rectangle 3"/>
            <p:cNvSpPr>
              <a:spLocks noChangeArrowheads="1"/>
            </p:cNvSpPr>
            <p:nvPr/>
          </p:nvSpPr>
          <p:spPr bwMode="auto">
            <a:xfrm>
              <a:off x="0" y="96"/>
              <a:ext cx="5760" cy="528"/>
            </a:xfrm>
            <a:prstGeom prst="rect">
              <a:avLst/>
            </a:prstGeom>
            <a:solidFill>
              <a:srgbClr val="FF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583" name="Text Box 4"/>
            <p:cNvSpPr txBox="1">
              <a:spLocks noChangeArrowheads="1"/>
            </p:cNvSpPr>
            <p:nvPr/>
          </p:nvSpPr>
          <p:spPr bwMode="auto">
            <a:xfrm>
              <a:off x="83" y="144"/>
              <a:ext cx="393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3333FF"/>
                  </a:solidFill>
                  <a:effectLst/>
                  <a:uLnTx/>
                  <a:uFillTx/>
                  <a:latin typeface="Calibri" panose="020F0502020204030204" pitchFamily="34" charset="0"/>
                  <a:ea typeface="+mn-ea"/>
                  <a:cs typeface="Arial" panose="020B0604020202020204" pitchFamily="34" charset="0"/>
                </a:rPr>
                <a:t>Example</a:t>
              </a:r>
              <a:r>
                <a:rPr kumimoji="0" lang="en-US" altLang="en-US" sz="1400" b="1" i="0" u="none" strike="noStrike" kern="1200" cap="none" spc="0" normalizeH="0" baseline="0" noProof="0" dirty="0">
                  <a:ln>
                    <a:noFill/>
                  </a:ln>
                  <a:solidFill>
                    <a:srgbClr val="FF3300"/>
                  </a:solidFill>
                  <a:effectLst/>
                  <a:uLnTx/>
                  <a:uFillTx/>
                  <a:latin typeface="Calibri" panose="020F0502020204030204" pitchFamily="34" charset="0"/>
                  <a:ea typeface="+mn-ea"/>
                  <a:cs typeface="Arial" panose="020B0604020202020204" pitchFamily="34" charset="0"/>
                </a:rPr>
                <a:t>  </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A map of size 500 cm x 50 cm wide represents an area of 6250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sq.Kms</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Construct a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vernier</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scale to measure kilometers, hectometers and decameters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and long enough to measure up to 7 km. Indicate on it a) 5.33 km b) 59 decameters.</a:t>
              </a:r>
            </a:p>
          </p:txBody>
        </p:sp>
      </p:grpSp>
      <p:sp>
        <p:nvSpPr>
          <p:cNvPr id="17411" name="Oval 5"/>
          <p:cNvSpPr>
            <a:spLocks noChangeArrowheads="1"/>
          </p:cNvSpPr>
          <p:nvPr/>
        </p:nvSpPr>
        <p:spPr bwMode="auto">
          <a:xfrm>
            <a:off x="6934200" y="76200"/>
            <a:ext cx="2057400" cy="685800"/>
          </a:xfrm>
          <a:prstGeom prst="ellipse">
            <a:avLst/>
          </a:prstGeom>
          <a:solidFill>
            <a:srgbClr val="CCFF66"/>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412" name="Rectangle 6"/>
          <p:cNvSpPr>
            <a:spLocks noChangeArrowheads="1"/>
          </p:cNvSpPr>
          <p:nvPr/>
        </p:nvSpPr>
        <p:spPr bwMode="auto">
          <a:xfrm>
            <a:off x="7046913" y="228600"/>
            <a:ext cx="1792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Vernier Scale</a:t>
            </a:r>
          </a:p>
        </p:txBody>
      </p:sp>
      <p:grpSp>
        <p:nvGrpSpPr>
          <p:cNvPr id="3" name="Group 7"/>
          <p:cNvGrpSpPr>
            <a:grpSpLocks/>
          </p:cNvGrpSpPr>
          <p:nvPr/>
        </p:nvGrpSpPr>
        <p:grpSpPr bwMode="auto">
          <a:xfrm>
            <a:off x="0" y="838200"/>
            <a:ext cx="2895600" cy="2895600"/>
            <a:chOff x="0" y="528"/>
            <a:chExt cx="1824" cy="1824"/>
          </a:xfrm>
        </p:grpSpPr>
        <p:grpSp>
          <p:nvGrpSpPr>
            <p:cNvPr id="17566" name="Group 8"/>
            <p:cNvGrpSpPr>
              <a:grpSpLocks/>
            </p:cNvGrpSpPr>
            <p:nvPr/>
          </p:nvGrpSpPr>
          <p:grpSpPr bwMode="auto">
            <a:xfrm>
              <a:off x="0" y="528"/>
              <a:ext cx="1824" cy="1824"/>
              <a:chOff x="0" y="528"/>
              <a:chExt cx="1824" cy="1824"/>
            </a:xfrm>
          </p:grpSpPr>
          <p:sp>
            <p:nvSpPr>
              <p:cNvPr id="17580" name="Rectangle 9"/>
              <p:cNvSpPr>
                <a:spLocks noChangeArrowheads="1"/>
              </p:cNvSpPr>
              <p:nvPr/>
            </p:nvSpPr>
            <p:spPr bwMode="auto">
              <a:xfrm>
                <a:off x="0" y="528"/>
                <a:ext cx="1824" cy="1824"/>
              </a:xfrm>
              <a:prstGeom prst="rect">
                <a:avLst/>
              </a:prstGeom>
              <a:solidFill>
                <a:srgbClr val="CC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581" name="Text Box 10"/>
              <p:cNvSpPr txBox="1">
                <a:spLocks noChangeArrowheads="1"/>
              </p:cNvSpPr>
              <p:nvPr/>
            </p:nvSpPr>
            <p:spPr bwMode="auto">
              <a:xfrm>
                <a:off x="48" y="528"/>
                <a:ext cx="1772" cy="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RF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 2 / 10</a:t>
                </a:r>
                <a:r>
                  <a:rPr kumimoji="0" lang="en-US" altLang="en-US" sz="1400" b="0" i="0" u="none" strike="noStrike" kern="1200" cap="none" spc="0" normalizeH="0" baseline="30000" noProof="0">
                    <a:ln>
                      <a:noFill/>
                    </a:ln>
                    <a:solidFill>
                      <a:prstClr val="black"/>
                    </a:solidFill>
                    <a:effectLst/>
                    <a:uLnTx/>
                    <a:uFillTx/>
                    <a:latin typeface="Calibri" panose="020F0502020204030204" pitchFamily="34" charset="0"/>
                    <a:ea typeface="+mn-ea"/>
                    <a:cs typeface="Arial" panose="020B0604020202020204" pitchFamily="34" charset="0"/>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Length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scale</a:t>
                </a: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 RF X max. Distance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 2 / 10</a:t>
                </a:r>
                <a:r>
                  <a:rPr kumimoji="0" lang="en-US" altLang="en-US" sz="1400" b="0" i="0" u="none" strike="noStrike" kern="1200" cap="none" spc="0" normalizeH="0" baseline="30000" noProof="0">
                    <a:ln>
                      <a:noFill/>
                    </a:ln>
                    <a:solidFill>
                      <a:prstClr val="black"/>
                    </a:solidFill>
                    <a:effectLst/>
                    <a:uLnTx/>
                    <a:uFillTx/>
                    <a:latin typeface="Calibri" panose="020F0502020204030204" pitchFamily="34" charset="0"/>
                    <a:ea typeface="+mn-ea"/>
                    <a:cs typeface="Arial" panose="020B0604020202020204" pitchFamily="34" charset="0"/>
                  </a:rPr>
                  <a:t>5</a:t>
                </a: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X  7 kms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 14 cm</a:t>
                </a:r>
              </a:p>
            </p:txBody>
          </p:sp>
        </p:grpSp>
        <p:sp>
          <p:nvSpPr>
            <p:cNvPr id="17567" name="Text Box 11"/>
            <p:cNvSpPr txBox="1">
              <a:spLocks noChangeArrowheads="1"/>
            </p:cNvSpPr>
            <p:nvPr/>
          </p:nvSpPr>
          <p:spPr bwMode="auto">
            <a:xfrm>
              <a:off x="1241" y="906"/>
              <a:ext cx="1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7568" name="Text Box 12"/>
            <p:cNvSpPr txBox="1">
              <a:spLocks noChangeArrowheads="1"/>
            </p:cNvSpPr>
            <p:nvPr/>
          </p:nvSpPr>
          <p:spPr bwMode="auto">
            <a:xfrm>
              <a:off x="762" y="702"/>
              <a:ext cx="9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AREA</a:t>
              </a: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OF DRAWING</a:t>
              </a:r>
            </a:p>
          </p:txBody>
        </p:sp>
        <p:sp>
          <p:nvSpPr>
            <p:cNvPr id="17569" name="Text Box 13"/>
            <p:cNvSpPr txBox="1">
              <a:spLocks noChangeArrowheads="1"/>
            </p:cNvSpPr>
            <p:nvPr/>
          </p:nvSpPr>
          <p:spPr bwMode="auto">
            <a:xfrm>
              <a:off x="755" y="876"/>
              <a:ext cx="75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ACTUAL AREA</a:t>
              </a:r>
            </a:p>
          </p:txBody>
        </p:sp>
        <p:sp>
          <p:nvSpPr>
            <p:cNvPr id="17570" name="Line 14"/>
            <p:cNvSpPr>
              <a:spLocks noChangeShapeType="1"/>
            </p:cNvSpPr>
            <p:nvPr/>
          </p:nvSpPr>
          <p:spPr bwMode="auto">
            <a:xfrm>
              <a:off x="803" y="863"/>
              <a:ext cx="9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71" name="Text Box 15"/>
            <p:cNvSpPr txBox="1">
              <a:spLocks noChangeArrowheads="1"/>
            </p:cNvSpPr>
            <p:nvPr/>
          </p:nvSpPr>
          <p:spPr bwMode="auto">
            <a:xfrm>
              <a:off x="621" y="858"/>
              <a:ext cx="19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a:t>
              </a:r>
            </a:p>
          </p:txBody>
        </p:sp>
        <p:sp>
          <p:nvSpPr>
            <p:cNvPr id="17572" name="Line 16"/>
            <p:cNvSpPr>
              <a:spLocks noChangeShapeType="1"/>
            </p:cNvSpPr>
            <p:nvPr/>
          </p:nvSpPr>
          <p:spPr bwMode="auto">
            <a:xfrm flipV="1">
              <a:off x="722" y="718"/>
              <a:ext cx="85"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73" name="Line 17"/>
            <p:cNvSpPr>
              <a:spLocks noChangeShapeType="1"/>
            </p:cNvSpPr>
            <p:nvPr/>
          </p:nvSpPr>
          <p:spPr bwMode="auto">
            <a:xfrm>
              <a:off x="805" y="718"/>
              <a:ext cx="8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74" name="Text Box 18"/>
            <p:cNvSpPr txBox="1">
              <a:spLocks noChangeArrowheads="1"/>
            </p:cNvSpPr>
            <p:nvPr/>
          </p:nvSpPr>
          <p:spPr bwMode="auto">
            <a:xfrm>
              <a:off x="784" y="1065"/>
              <a:ext cx="77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500 X 50 cm sq.</a:t>
              </a:r>
            </a:p>
          </p:txBody>
        </p:sp>
        <p:sp>
          <p:nvSpPr>
            <p:cNvPr id="17575" name="Text Box 19"/>
            <p:cNvSpPr txBox="1">
              <a:spLocks noChangeArrowheads="1"/>
            </p:cNvSpPr>
            <p:nvPr/>
          </p:nvSpPr>
          <p:spPr bwMode="auto">
            <a:xfrm>
              <a:off x="775" y="1200"/>
              <a:ext cx="61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6250 km sq.</a:t>
              </a:r>
            </a:p>
          </p:txBody>
        </p:sp>
        <p:sp>
          <p:nvSpPr>
            <p:cNvPr id="17576" name="Text Box 20"/>
            <p:cNvSpPr txBox="1">
              <a:spLocks noChangeArrowheads="1"/>
            </p:cNvSpPr>
            <p:nvPr/>
          </p:nvSpPr>
          <p:spPr bwMode="auto">
            <a:xfrm>
              <a:off x="617" y="1168"/>
              <a:ext cx="18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V</a:t>
              </a:r>
            </a:p>
          </p:txBody>
        </p:sp>
        <p:sp>
          <p:nvSpPr>
            <p:cNvPr id="17577" name="Line 21"/>
            <p:cNvSpPr>
              <a:spLocks noChangeShapeType="1"/>
            </p:cNvSpPr>
            <p:nvPr/>
          </p:nvSpPr>
          <p:spPr bwMode="auto">
            <a:xfrm flipV="1">
              <a:off x="715" y="1062"/>
              <a:ext cx="86"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78" name="Line 22"/>
            <p:cNvSpPr>
              <a:spLocks noChangeShapeType="1"/>
            </p:cNvSpPr>
            <p:nvPr/>
          </p:nvSpPr>
          <p:spPr bwMode="auto">
            <a:xfrm>
              <a:off x="800" y="1062"/>
              <a:ext cx="8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79" name="Line 23"/>
            <p:cNvSpPr>
              <a:spLocks noChangeShapeType="1"/>
            </p:cNvSpPr>
            <p:nvPr/>
          </p:nvSpPr>
          <p:spPr bwMode="auto">
            <a:xfrm>
              <a:off x="781" y="1191"/>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24"/>
          <p:cNvGrpSpPr>
            <a:grpSpLocks/>
          </p:cNvGrpSpPr>
          <p:nvPr/>
        </p:nvGrpSpPr>
        <p:grpSpPr bwMode="auto">
          <a:xfrm>
            <a:off x="2895600" y="838200"/>
            <a:ext cx="3429000" cy="2922588"/>
            <a:chOff x="1824" y="528"/>
            <a:chExt cx="2160" cy="1841"/>
          </a:xfrm>
        </p:grpSpPr>
        <p:sp>
          <p:nvSpPr>
            <p:cNvPr id="17563" name="Rectangle 25"/>
            <p:cNvSpPr>
              <a:spLocks noChangeArrowheads="1"/>
            </p:cNvSpPr>
            <p:nvPr/>
          </p:nvSpPr>
          <p:spPr bwMode="auto">
            <a:xfrm>
              <a:off x="1824" y="528"/>
              <a:ext cx="2160" cy="1824"/>
            </a:xfrm>
            <a:prstGeom prst="rect">
              <a:avLst/>
            </a:prstGeom>
            <a:solidFill>
              <a:srgbClr val="FF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564" name="Text Box 26"/>
            <p:cNvSpPr txBox="1">
              <a:spLocks noChangeArrowheads="1"/>
            </p:cNvSpPr>
            <p:nvPr/>
          </p:nvSpPr>
          <p:spPr bwMode="auto">
            <a:xfrm>
              <a:off x="1856" y="1632"/>
              <a:ext cx="1967"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CONSTRUCTION:</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1"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 </a:t>
              </a:r>
              <a:r>
                <a:rPr kumimoji="0" lang="en-US" altLang="en-US" sz="1400" b="1" i="1" u="none" strike="noStrike" kern="1200" cap="none" spc="0" normalizeH="0" baseline="0" noProof="0" dirty="0" err="1">
                  <a:ln>
                    <a:noFill/>
                  </a:ln>
                  <a:solidFill>
                    <a:srgbClr val="C0504D"/>
                  </a:solidFill>
                  <a:effectLst/>
                  <a:uLnTx/>
                  <a:uFillTx/>
                  <a:latin typeface="Calibri" panose="020F0502020204030204" pitchFamily="34" charset="0"/>
                  <a:ea typeface="+mn-ea"/>
                  <a:cs typeface="Arial" panose="020B0604020202020204" pitchFamily="34" charset="0"/>
                </a:rPr>
                <a:t>vernier</a:t>
              </a:r>
              <a:r>
                <a:rPr kumimoji="0" lang="en-US" altLang="en-US" sz="1400" b="1" i="1" u="none" strike="noStrike" kern="1200" cap="none" spc="0" normalizeH="0" baseline="0" noProof="0" dirty="0">
                  <a:ln>
                    <a:noFill/>
                  </a:ln>
                  <a:solidFill>
                    <a:srgbClr val="C0504D"/>
                  </a:solidFill>
                  <a:effectLst/>
                  <a:uLnTx/>
                  <a:uFillTx/>
                  <a:latin typeface="Calibri" panose="020F050202020403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Take 11 parts of hectometer part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and divide it in 10 equal parts.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Each will show 1.1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hm</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or 11 </a:t>
              </a:r>
              <a:r>
                <a:rPr kumimoji="0" lang="en-US" altLang="en-US" sz="1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anose="020B0604020202020204" pitchFamily="34" charset="0"/>
                </a:rPr>
                <a:t>dm</a:t>
              </a: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covering in a rectangle complete scale.</a:t>
              </a:r>
            </a:p>
          </p:txBody>
        </p:sp>
        <p:sp>
          <p:nvSpPr>
            <p:cNvPr id="17565" name="Text Box 27"/>
            <p:cNvSpPr txBox="1">
              <a:spLocks noChangeArrowheads="1"/>
            </p:cNvSpPr>
            <p:nvPr/>
          </p:nvSpPr>
          <p:spPr bwMode="auto">
            <a:xfrm>
              <a:off x="1856" y="528"/>
              <a:ext cx="2058"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CONSTRUCTION:</a:t>
              </a: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US" altLang="en-US" sz="1400" b="1" i="1" u="none" strike="noStrike" kern="1200" cap="none" spc="0" normalizeH="0" baseline="0" noProof="0">
                  <a:ln>
                    <a:noFill/>
                  </a:ln>
                  <a:solidFill>
                    <a:srgbClr val="C0504D"/>
                  </a:solidFill>
                  <a:effectLst/>
                  <a:uLnTx/>
                  <a:uFillTx/>
                  <a:latin typeface="Calibri" panose="020F0502020204030204" pitchFamily="34" charset="0"/>
                  <a:ea typeface="+mn-ea"/>
                  <a:cs typeface="Arial" panose="020B0604020202020204" pitchFamily="34" charset="0"/>
                </a:rPr>
                <a:t>( Main 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Draw a line 14 cm long.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Divide it in 7 equal parts.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each will represent km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Sub-divide each part in 10 equal parts.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each will represent hectometer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Name those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grpSp>
      <p:sp>
        <p:nvSpPr>
          <p:cNvPr id="44060" name="Text Box 28"/>
          <p:cNvSpPr txBox="1">
            <a:spLocks noChangeArrowheads="1"/>
          </p:cNvSpPr>
          <p:nvPr/>
        </p:nvSpPr>
        <p:spPr bwMode="auto">
          <a:xfrm>
            <a:off x="7696200" y="5718175"/>
            <a:ext cx="11842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KILOMETERS</a:t>
            </a:r>
          </a:p>
        </p:txBody>
      </p:sp>
      <p:sp>
        <p:nvSpPr>
          <p:cNvPr id="44061" name="Text Box 29"/>
          <p:cNvSpPr txBox="1">
            <a:spLocks noChangeArrowheads="1"/>
          </p:cNvSpPr>
          <p:nvPr/>
        </p:nvSpPr>
        <p:spPr bwMode="auto">
          <a:xfrm>
            <a:off x="152400" y="5676900"/>
            <a:ext cx="1157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srgbClr val="FF3300"/>
                </a:solidFill>
                <a:effectLst/>
                <a:uLnTx/>
                <a:uFillTx/>
                <a:latin typeface="Calibri" panose="020F0502020204030204" pitchFamily="34" charset="0"/>
                <a:ea typeface="+mn-ea"/>
                <a:cs typeface="Arial" panose="020B0604020202020204" pitchFamily="34" charset="0"/>
              </a:rPr>
              <a:t>HECTOMETERS</a:t>
            </a:r>
          </a:p>
        </p:txBody>
      </p:sp>
      <p:sp>
        <p:nvSpPr>
          <p:cNvPr id="17417" name="Line 30"/>
          <p:cNvSpPr>
            <a:spLocks noChangeShapeType="1"/>
          </p:cNvSpPr>
          <p:nvPr/>
        </p:nvSpPr>
        <p:spPr bwMode="auto">
          <a:xfrm flipV="1">
            <a:off x="9372600" y="5638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4063" name="Rectangle 31"/>
          <p:cNvSpPr>
            <a:spLocks noChangeArrowheads="1"/>
          </p:cNvSpPr>
          <p:nvPr/>
        </p:nvSpPr>
        <p:spPr bwMode="auto">
          <a:xfrm>
            <a:off x="500063" y="5116513"/>
            <a:ext cx="119062" cy="381000"/>
          </a:xfrm>
          <a:prstGeom prst="rect">
            <a:avLst/>
          </a:prstGeom>
          <a:solidFill>
            <a:schemeClr val="bg1"/>
          </a:solidFill>
          <a:ln w="12700">
            <a:solidFill>
              <a:schemeClr val="tx1"/>
            </a:solidFill>
            <a:prstDash val="dash"/>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4064" name="Rectangle 32"/>
          <p:cNvSpPr>
            <a:spLocks noChangeArrowheads="1"/>
          </p:cNvSpPr>
          <p:nvPr/>
        </p:nvSpPr>
        <p:spPr bwMode="auto">
          <a:xfrm>
            <a:off x="604838" y="5111750"/>
            <a:ext cx="8148637" cy="374650"/>
          </a:xfrm>
          <a:prstGeom prst="rect">
            <a:avLst/>
          </a:prstGeom>
          <a:gradFill rotWithShape="0">
            <a:gsLst>
              <a:gs pos="0">
                <a:srgbClr val="00C8A0"/>
              </a:gs>
              <a:gs pos="50000">
                <a:srgbClr val="00FFCC"/>
              </a:gs>
              <a:gs pos="100000">
                <a:srgbClr val="00C8A0"/>
              </a:gs>
            </a:gsLst>
            <a:lin ang="54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4065" name="Rectangle 33"/>
          <p:cNvSpPr>
            <a:spLocks noChangeArrowheads="1"/>
          </p:cNvSpPr>
          <p:nvPr/>
        </p:nvSpPr>
        <p:spPr bwMode="auto">
          <a:xfrm>
            <a:off x="509588" y="4748213"/>
            <a:ext cx="1268412" cy="363537"/>
          </a:xfrm>
          <a:prstGeom prst="rect">
            <a:avLst/>
          </a:prstGeom>
          <a:gradFill rotWithShape="0">
            <a:gsLst>
              <a:gs pos="0">
                <a:srgbClr val="F4F400"/>
              </a:gs>
              <a:gs pos="50000">
                <a:srgbClr val="FFFF00"/>
              </a:gs>
              <a:gs pos="100000">
                <a:srgbClr val="F4F400"/>
              </a:gs>
            </a:gsLst>
            <a:lin ang="54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grpSp>
        <p:nvGrpSpPr>
          <p:cNvPr id="6" name="Group 34"/>
          <p:cNvGrpSpPr>
            <a:grpSpLocks/>
          </p:cNvGrpSpPr>
          <p:nvPr/>
        </p:nvGrpSpPr>
        <p:grpSpPr bwMode="auto">
          <a:xfrm>
            <a:off x="635000" y="4724400"/>
            <a:ext cx="1017588" cy="387350"/>
            <a:chOff x="400" y="2976"/>
            <a:chExt cx="641" cy="244"/>
          </a:xfrm>
        </p:grpSpPr>
        <p:sp>
          <p:nvSpPr>
            <p:cNvPr id="17554" name="Line 35"/>
            <p:cNvSpPr>
              <a:spLocks noChangeShapeType="1"/>
            </p:cNvSpPr>
            <p:nvPr/>
          </p:nvSpPr>
          <p:spPr bwMode="auto">
            <a:xfrm>
              <a:off x="400"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5" name="Line 36"/>
            <p:cNvSpPr>
              <a:spLocks noChangeShapeType="1"/>
            </p:cNvSpPr>
            <p:nvPr/>
          </p:nvSpPr>
          <p:spPr bwMode="auto">
            <a:xfrm>
              <a:off x="481"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6" name="Line 37"/>
            <p:cNvSpPr>
              <a:spLocks noChangeShapeType="1"/>
            </p:cNvSpPr>
            <p:nvPr/>
          </p:nvSpPr>
          <p:spPr bwMode="auto">
            <a:xfrm>
              <a:off x="561"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7" name="Line 38"/>
            <p:cNvSpPr>
              <a:spLocks noChangeShapeType="1"/>
            </p:cNvSpPr>
            <p:nvPr/>
          </p:nvSpPr>
          <p:spPr bwMode="auto">
            <a:xfrm>
              <a:off x="640"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8" name="Line 39"/>
            <p:cNvSpPr>
              <a:spLocks noChangeShapeType="1"/>
            </p:cNvSpPr>
            <p:nvPr/>
          </p:nvSpPr>
          <p:spPr bwMode="auto">
            <a:xfrm>
              <a:off x="721"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9" name="Line 40"/>
            <p:cNvSpPr>
              <a:spLocks noChangeShapeType="1"/>
            </p:cNvSpPr>
            <p:nvPr/>
          </p:nvSpPr>
          <p:spPr bwMode="auto">
            <a:xfrm>
              <a:off x="800"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60" name="Line 41"/>
            <p:cNvSpPr>
              <a:spLocks noChangeShapeType="1"/>
            </p:cNvSpPr>
            <p:nvPr/>
          </p:nvSpPr>
          <p:spPr bwMode="auto">
            <a:xfrm>
              <a:off x="881"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61" name="Line 42"/>
            <p:cNvSpPr>
              <a:spLocks noChangeShapeType="1"/>
            </p:cNvSpPr>
            <p:nvPr/>
          </p:nvSpPr>
          <p:spPr bwMode="auto">
            <a:xfrm>
              <a:off x="960" y="2976"/>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62" name="Line 43"/>
            <p:cNvSpPr>
              <a:spLocks noChangeShapeType="1"/>
            </p:cNvSpPr>
            <p:nvPr/>
          </p:nvSpPr>
          <p:spPr bwMode="auto">
            <a:xfrm>
              <a:off x="1041" y="2984"/>
              <a:ext cx="0"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44"/>
          <p:cNvGrpSpPr>
            <a:grpSpLocks/>
          </p:cNvGrpSpPr>
          <p:nvPr/>
        </p:nvGrpSpPr>
        <p:grpSpPr bwMode="auto">
          <a:xfrm>
            <a:off x="612775" y="5110163"/>
            <a:ext cx="8147050" cy="393700"/>
            <a:chOff x="386" y="3219"/>
            <a:chExt cx="5132" cy="248"/>
          </a:xfrm>
        </p:grpSpPr>
        <p:grpSp>
          <p:nvGrpSpPr>
            <p:cNvPr id="17543" name="Group 45"/>
            <p:cNvGrpSpPr>
              <a:grpSpLocks/>
            </p:cNvGrpSpPr>
            <p:nvPr/>
          </p:nvGrpSpPr>
          <p:grpSpPr bwMode="auto">
            <a:xfrm>
              <a:off x="386" y="3219"/>
              <a:ext cx="2931" cy="248"/>
              <a:chOff x="528" y="1648"/>
              <a:chExt cx="4320" cy="248"/>
            </a:xfrm>
          </p:grpSpPr>
          <p:grpSp>
            <p:nvGrpSpPr>
              <p:cNvPr id="17548" name="Group 46"/>
              <p:cNvGrpSpPr>
                <a:grpSpLocks/>
              </p:cNvGrpSpPr>
              <p:nvPr/>
            </p:nvGrpSpPr>
            <p:grpSpPr bwMode="auto">
              <a:xfrm>
                <a:off x="1613" y="1656"/>
                <a:ext cx="2161" cy="231"/>
                <a:chOff x="1613" y="1656"/>
                <a:chExt cx="2161" cy="231"/>
              </a:xfrm>
            </p:grpSpPr>
            <p:sp>
              <p:nvSpPr>
                <p:cNvPr id="17551" name="Line 47"/>
                <p:cNvSpPr>
                  <a:spLocks noChangeShapeType="1"/>
                </p:cNvSpPr>
                <p:nvPr/>
              </p:nvSpPr>
              <p:spPr bwMode="auto">
                <a:xfrm flipV="1">
                  <a:off x="1613" y="1656"/>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2" name="Line 48"/>
                <p:cNvSpPr>
                  <a:spLocks noChangeShapeType="1"/>
                </p:cNvSpPr>
                <p:nvPr/>
              </p:nvSpPr>
              <p:spPr bwMode="auto">
                <a:xfrm flipV="1">
                  <a:off x="2695" y="1656"/>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3" name="Line 49"/>
                <p:cNvSpPr>
                  <a:spLocks noChangeShapeType="1"/>
                </p:cNvSpPr>
                <p:nvPr/>
              </p:nvSpPr>
              <p:spPr bwMode="auto">
                <a:xfrm flipV="1">
                  <a:off x="3774" y="1656"/>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549" name="Line 50"/>
              <p:cNvSpPr>
                <a:spLocks noChangeShapeType="1"/>
              </p:cNvSpPr>
              <p:nvPr/>
            </p:nvSpPr>
            <p:spPr bwMode="auto">
              <a:xfrm flipV="1">
                <a:off x="4848" y="164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50" name="Line 51"/>
              <p:cNvSpPr>
                <a:spLocks noChangeShapeType="1"/>
              </p:cNvSpPr>
              <p:nvPr/>
            </p:nvSpPr>
            <p:spPr bwMode="auto">
              <a:xfrm flipV="1">
                <a:off x="528" y="165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544" name="Group 52"/>
            <p:cNvGrpSpPr>
              <a:grpSpLocks/>
            </p:cNvGrpSpPr>
            <p:nvPr/>
          </p:nvGrpSpPr>
          <p:grpSpPr bwMode="auto">
            <a:xfrm>
              <a:off x="4051" y="3224"/>
              <a:ext cx="1467" cy="231"/>
              <a:chOff x="1613" y="1656"/>
              <a:chExt cx="2161" cy="231"/>
            </a:xfrm>
          </p:grpSpPr>
          <p:sp>
            <p:nvSpPr>
              <p:cNvPr id="17545" name="Line 53"/>
              <p:cNvSpPr>
                <a:spLocks noChangeShapeType="1"/>
              </p:cNvSpPr>
              <p:nvPr/>
            </p:nvSpPr>
            <p:spPr bwMode="auto">
              <a:xfrm flipV="1">
                <a:off x="1613" y="1656"/>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46" name="Line 54"/>
              <p:cNvSpPr>
                <a:spLocks noChangeShapeType="1"/>
              </p:cNvSpPr>
              <p:nvPr/>
            </p:nvSpPr>
            <p:spPr bwMode="auto">
              <a:xfrm flipV="1">
                <a:off x="2695" y="1656"/>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47" name="Line 55"/>
              <p:cNvSpPr>
                <a:spLocks noChangeShapeType="1"/>
              </p:cNvSpPr>
              <p:nvPr/>
            </p:nvSpPr>
            <p:spPr bwMode="auto">
              <a:xfrm flipV="1">
                <a:off x="3774" y="1656"/>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 name="Group 56"/>
          <p:cNvGrpSpPr>
            <a:grpSpLocks/>
          </p:cNvGrpSpPr>
          <p:nvPr/>
        </p:nvGrpSpPr>
        <p:grpSpPr bwMode="auto">
          <a:xfrm>
            <a:off x="731838" y="5118100"/>
            <a:ext cx="8013700" cy="195263"/>
            <a:chOff x="728" y="2688"/>
            <a:chExt cx="4446" cy="123"/>
          </a:xfrm>
        </p:grpSpPr>
        <p:grpSp>
          <p:nvGrpSpPr>
            <p:cNvPr id="17470" name="Group 57"/>
            <p:cNvGrpSpPr>
              <a:grpSpLocks/>
            </p:cNvGrpSpPr>
            <p:nvPr/>
          </p:nvGrpSpPr>
          <p:grpSpPr bwMode="auto">
            <a:xfrm>
              <a:off x="728" y="2691"/>
              <a:ext cx="2516" cy="120"/>
              <a:chOff x="639" y="1656"/>
              <a:chExt cx="4209" cy="120"/>
            </a:xfrm>
          </p:grpSpPr>
          <p:grpSp>
            <p:nvGrpSpPr>
              <p:cNvPr id="17501" name="Group 58"/>
              <p:cNvGrpSpPr>
                <a:grpSpLocks/>
              </p:cNvGrpSpPr>
              <p:nvPr/>
            </p:nvGrpSpPr>
            <p:grpSpPr bwMode="auto">
              <a:xfrm>
                <a:off x="639" y="1656"/>
                <a:ext cx="1950" cy="120"/>
                <a:chOff x="732" y="1656"/>
                <a:chExt cx="2545" cy="236"/>
              </a:xfrm>
            </p:grpSpPr>
            <p:sp>
              <p:nvSpPr>
                <p:cNvPr id="17524" name="Line 59"/>
                <p:cNvSpPr>
                  <a:spLocks noChangeShapeType="1"/>
                </p:cNvSpPr>
                <p:nvPr/>
              </p:nvSpPr>
              <p:spPr bwMode="auto">
                <a:xfrm flipV="1">
                  <a:off x="2003" y="1656"/>
                  <a:ext cx="0" cy="23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5" name="Line 60"/>
                <p:cNvSpPr>
                  <a:spLocks noChangeShapeType="1"/>
                </p:cNvSpPr>
                <p:nvPr/>
              </p:nvSpPr>
              <p:spPr bwMode="auto">
                <a:xfrm flipV="1">
                  <a:off x="73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6" name="Line 61"/>
                <p:cNvSpPr>
                  <a:spLocks noChangeShapeType="1"/>
                </p:cNvSpPr>
                <p:nvPr/>
              </p:nvSpPr>
              <p:spPr bwMode="auto">
                <a:xfrm flipV="1">
                  <a:off x="87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7" name="Line 62"/>
                <p:cNvSpPr>
                  <a:spLocks noChangeShapeType="1"/>
                </p:cNvSpPr>
                <p:nvPr/>
              </p:nvSpPr>
              <p:spPr bwMode="auto">
                <a:xfrm flipV="1">
                  <a:off x="101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8" name="Line 63"/>
                <p:cNvSpPr>
                  <a:spLocks noChangeShapeType="1"/>
                </p:cNvSpPr>
                <p:nvPr/>
              </p:nvSpPr>
              <p:spPr bwMode="auto">
                <a:xfrm flipV="1">
                  <a:off x="115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9" name="Line 64"/>
                <p:cNvSpPr>
                  <a:spLocks noChangeShapeType="1"/>
                </p:cNvSpPr>
                <p:nvPr/>
              </p:nvSpPr>
              <p:spPr bwMode="auto">
                <a:xfrm flipV="1">
                  <a:off x="129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0" name="Line 65"/>
                <p:cNvSpPr>
                  <a:spLocks noChangeShapeType="1"/>
                </p:cNvSpPr>
                <p:nvPr/>
              </p:nvSpPr>
              <p:spPr bwMode="auto">
                <a:xfrm flipV="1">
                  <a:off x="1438"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1" name="Line 66"/>
                <p:cNvSpPr>
                  <a:spLocks noChangeShapeType="1"/>
                </p:cNvSpPr>
                <p:nvPr/>
              </p:nvSpPr>
              <p:spPr bwMode="auto">
                <a:xfrm flipV="1">
                  <a:off x="1579"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2" name="Line 67"/>
                <p:cNvSpPr>
                  <a:spLocks noChangeShapeType="1"/>
                </p:cNvSpPr>
                <p:nvPr/>
              </p:nvSpPr>
              <p:spPr bwMode="auto">
                <a:xfrm flipV="1">
                  <a:off x="172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3" name="Line 68"/>
                <p:cNvSpPr>
                  <a:spLocks noChangeShapeType="1"/>
                </p:cNvSpPr>
                <p:nvPr/>
              </p:nvSpPr>
              <p:spPr bwMode="auto">
                <a:xfrm flipV="1">
                  <a:off x="186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4" name="Line 69"/>
                <p:cNvSpPr>
                  <a:spLocks noChangeShapeType="1"/>
                </p:cNvSpPr>
                <p:nvPr/>
              </p:nvSpPr>
              <p:spPr bwMode="auto">
                <a:xfrm flipV="1">
                  <a:off x="2145"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5" name="Line 70"/>
                <p:cNvSpPr>
                  <a:spLocks noChangeShapeType="1"/>
                </p:cNvSpPr>
                <p:nvPr/>
              </p:nvSpPr>
              <p:spPr bwMode="auto">
                <a:xfrm flipV="1">
                  <a:off x="228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6" name="Line 71"/>
                <p:cNvSpPr>
                  <a:spLocks noChangeShapeType="1"/>
                </p:cNvSpPr>
                <p:nvPr/>
              </p:nvSpPr>
              <p:spPr bwMode="auto">
                <a:xfrm flipV="1">
                  <a:off x="242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7" name="Line 72"/>
                <p:cNvSpPr>
                  <a:spLocks noChangeShapeType="1"/>
                </p:cNvSpPr>
                <p:nvPr/>
              </p:nvSpPr>
              <p:spPr bwMode="auto">
                <a:xfrm flipV="1">
                  <a:off x="256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8" name="Line 73"/>
                <p:cNvSpPr>
                  <a:spLocks noChangeShapeType="1"/>
                </p:cNvSpPr>
                <p:nvPr/>
              </p:nvSpPr>
              <p:spPr bwMode="auto">
                <a:xfrm flipV="1">
                  <a:off x="271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39" name="Line 74"/>
                <p:cNvSpPr>
                  <a:spLocks noChangeShapeType="1"/>
                </p:cNvSpPr>
                <p:nvPr/>
              </p:nvSpPr>
              <p:spPr bwMode="auto">
                <a:xfrm flipV="1">
                  <a:off x="285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40" name="Line 75"/>
                <p:cNvSpPr>
                  <a:spLocks noChangeShapeType="1"/>
                </p:cNvSpPr>
                <p:nvPr/>
              </p:nvSpPr>
              <p:spPr bwMode="auto">
                <a:xfrm flipV="1">
                  <a:off x="299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41" name="Line 76"/>
                <p:cNvSpPr>
                  <a:spLocks noChangeShapeType="1"/>
                </p:cNvSpPr>
                <p:nvPr/>
              </p:nvSpPr>
              <p:spPr bwMode="auto">
                <a:xfrm flipV="1">
                  <a:off x="3133"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42" name="Line 77"/>
                <p:cNvSpPr>
                  <a:spLocks noChangeShapeType="1"/>
                </p:cNvSpPr>
                <p:nvPr/>
              </p:nvSpPr>
              <p:spPr bwMode="auto">
                <a:xfrm flipV="1">
                  <a:off x="327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502" name="Line 78"/>
              <p:cNvSpPr>
                <a:spLocks noChangeShapeType="1"/>
              </p:cNvSpPr>
              <p:nvPr/>
            </p:nvSpPr>
            <p:spPr bwMode="auto">
              <a:xfrm flipV="1">
                <a:off x="3774" y="1656"/>
                <a:ext cx="0" cy="1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3" name="Line 79"/>
              <p:cNvSpPr>
                <a:spLocks noChangeShapeType="1"/>
              </p:cNvSpPr>
              <p:nvPr/>
            </p:nvSpPr>
            <p:spPr bwMode="auto">
              <a:xfrm flipV="1">
                <a:off x="2800"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4" name="Line 80"/>
              <p:cNvSpPr>
                <a:spLocks noChangeShapeType="1"/>
              </p:cNvSpPr>
              <p:nvPr/>
            </p:nvSpPr>
            <p:spPr bwMode="auto">
              <a:xfrm flipV="1">
                <a:off x="2907"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5" name="Line 81"/>
              <p:cNvSpPr>
                <a:spLocks noChangeShapeType="1"/>
              </p:cNvSpPr>
              <p:nvPr/>
            </p:nvSpPr>
            <p:spPr bwMode="auto">
              <a:xfrm flipV="1">
                <a:off x="3016"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6" name="Line 82"/>
              <p:cNvSpPr>
                <a:spLocks noChangeShapeType="1"/>
              </p:cNvSpPr>
              <p:nvPr/>
            </p:nvSpPr>
            <p:spPr bwMode="auto">
              <a:xfrm flipV="1">
                <a:off x="3123"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7" name="Line 83"/>
              <p:cNvSpPr>
                <a:spLocks noChangeShapeType="1"/>
              </p:cNvSpPr>
              <p:nvPr/>
            </p:nvSpPr>
            <p:spPr bwMode="auto">
              <a:xfrm flipV="1">
                <a:off x="3233"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8" name="Line 84"/>
              <p:cNvSpPr>
                <a:spLocks noChangeShapeType="1"/>
              </p:cNvSpPr>
              <p:nvPr/>
            </p:nvSpPr>
            <p:spPr bwMode="auto">
              <a:xfrm flipV="1">
                <a:off x="3341"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9" name="Line 85"/>
              <p:cNvSpPr>
                <a:spLocks noChangeShapeType="1"/>
              </p:cNvSpPr>
              <p:nvPr/>
            </p:nvSpPr>
            <p:spPr bwMode="auto">
              <a:xfrm flipV="1">
                <a:off x="3449"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0" name="Line 86"/>
              <p:cNvSpPr>
                <a:spLocks noChangeShapeType="1"/>
              </p:cNvSpPr>
              <p:nvPr/>
            </p:nvSpPr>
            <p:spPr bwMode="auto">
              <a:xfrm flipV="1">
                <a:off x="3557"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1" name="Line 87"/>
              <p:cNvSpPr>
                <a:spLocks noChangeShapeType="1"/>
              </p:cNvSpPr>
              <p:nvPr/>
            </p:nvSpPr>
            <p:spPr bwMode="auto">
              <a:xfrm flipV="1">
                <a:off x="3667" y="1656"/>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512" name="Group 88"/>
              <p:cNvGrpSpPr>
                <a:grpSpLocks/>
              </p:cNvGrpSpPr>
              <p:nvPr/>
            </p:nvGrpSpPr>
            <p:grpSpPr bwMode="auto">
              <a:xfrm>
                <a:off x="3874" y="1656"/>
                <a:ext cx="974" cy="120"/>
                <a:chOff x="4465" y="1656"/>
                <a:chExt cx="1271" cy="236"/>
              </a:xfrm>
            </p:grpSpPr>
            <p:sp>
              <p:nvSpPr>
                <p:cNvPr id="17513" name="Line 89"/>
                <p:cNvSpPr>
                  <a:spLocks noChangeShapeType="1"/>
                </p:cNvSpPr>
                <p:nvPr/>
              </p:nvSpPr>
              <p:spPr bwMode="auto">
                <a:xfrm flipV="1">
                  <a:off x="5736" y="1656"/>
                  <a:ext cx="0" cy="23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4" name="Line 90"/>
                <p:cNvSpPr>
                  <a:spLocks noChangeShapeType="1"/>
                </p:cNvSpPr>
                <p:nvPr/>
              </p:nvSpPr>
              <p:spPr bwMode="auto">
                <a:xfrm flipV="1">
                  <a:off x="4465"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5" name="Line 91"/>
                <p:cNvSpPr>
                  <a:spLocks noChangeShapeType="1"/>
                </p:cNvSpPr>
                <p:nvPr/>
              </p:nvSpPr>
              <p:spPr bwMode="auto">
                <a:xfrm flipV="1">
                  <a:off x="460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6" name="Line 92"/>
                <p:cNvSpPr>
                  <a:spLocks noChangeShapeType="1"/>
                </p:cNvSpPr>
                <p:nvPr/>
              </p:nvSpPr>
              <p:spPr bwMode="auto">
                <a:xfrm flipV="1">
                  <a:off x="474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7" name="Line 93"/>
                <p:cNvSpPr>
                  <a:spLocks noChangeShapeType="1"/>
                </p:cNvSpPr>
                <p:nvPr/>
              </p:nvSpPr>
              <p:spPr bwMode="auto">
                <a:xfrm flipV="1">
                  <a:off x="488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8" name="Line 94"/>
                <p:cNvSpPr>
                  <a:spLocks noChangeShapeType="1"/>
                </p:cNvSpPr>
                <p:nvPr/>
              </p:nvSpPr>
              <p:spPr bwMode="auto">
                <a:xfrm flipV="1">
                  <a:off x="503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19" name="Line 95"/>
                <p:cNvSpPr>
                  <a:spLocks noChangeShapeType="1"/>
                </p:cNvSpPr>
                <p:nvPr/>
              </p:nvSpPr>
              <p:spPr bwMode="auto">
                <a:xfrm flipV="1">
                  <a:off x="517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0" name="Line 96"/>
                <p:cNvSpPr>
                  <a:spLocks noChangeShapeType="1"/>
                </p:cNvSpPr>
                <p:nvPr/>
              </p:nvSpPr>
              <p:spPr bwMode="auto">
                <a:xfrm flipV="1">
                  <a:off x="531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1" name="Line 97"/>
                <p:cNvSpPr>
                  <a:spLocks noChangeShapeType="1"/>
                </p:cNvSpPr>
                <p:nvPr/>
              </p:nvSpPr>
              <p:spPr bwMode="auto">
                <a:xfrm flipV="1">
                  <a:off x="5453"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2" name="Line 98"/>
                <p:cNvSpPr>
                  <a:spLocks noChangeShapeType="1"/>
                </p:cNvSpPr>
                <p:nvPr/>
              </p:nvSpPr>
              <p:spPr bwMode="auto">
                <a:xfrm flipV="1">
                  <a:off x="559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23" name="Line 99"/>
                <p:cNvSpPr>
                  <a:spLocks noChangeShapeType="1"/>
                </p:cNvSpPr>
                <p:nvPr/>
              </p:nvSpPr>
              <p:spPr bwMode="auto">
                <a:xfrm flipV="1">
                  <a:off x="5736"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7471" name="Group 100"/>
            <p:cNvGrpSpPr>
              <a:grpSpLocks/>
            </p:cNvGrpSpPr>
            <p:nvPr/>
          </p:nvGrpSpPr>
          <p:grpSpPr bwMode="auto">
            <a:xfrm>
              <a:off x="3300" y="2688"/>
              <a:ext cx="1166" cy="120"/>
              <a:chOff x="732" y="1656"/>
              <a:chExt cx="2545" cy="236"/>
            </a:xfrm>
          </p:grpSpPr>
          <p:sp>
            <p:nvSpPr>
              <p:cNvPr id="17482" name="Line 101"/>
              <p:cNvSpPr>
                <a:spLocks noChangeShapeType="1"/>
              </p:cNvSpPr>
              <p:nvPr/>
            </p:nvSpPr>
            <p:spPr bwMode="auto">
              <a:xfrm flipV="1">
                <a:off x="2003" y="1656"/>
                <a:ext cx="0" cy="23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3" name="Line 102"/>
              <p:cNvSpPr>
                <a:spLocks noChangeShapeType="1"/>
              </p:cNvSpPr>
              <p:nvPr/>
            </p:nvSpPr>
            <p:spPr bwMode="auto">
              <a:xfrm flipV="1">
                <a:off x="73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4" name="Line 103"/>
              <p:cNvSpPr>
                <a:spLocks noChangeShapeType="1"/>
              </p:cNvSpPr>
              <p:nvPr/>
            </p:nvSpPr>
            <p:spPr bwMode="auto">
              <a:xfrm flipV="1">
                <a:off x="87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5" name="Line 104"/>
              <p:cNvSpPr>
                <a:spLocks noChangeShapeType="1"/>
              </p:cNvSpPr>
              <p:nvPr/>
            </p:nvSpPr>
            <p:spPr bwMode="auto">
              <a:xfrm flipV="1">
                <a:off x="101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6" name="Line 105"/>
              <p:cNvSpPr>
                <a:spLocks noChangeShapeType="1"/>
              </p:cNvSpPr>
              <p:nvPr/>
            </p:nvSpPr>
            <p:spPr bwMode="auto">
              <a:xfrm flipV="1">
                <a:off x="115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7" name="Line 106"/>
              <p:cNvSpPr>
                <a:spLocks noChangeShapeType="1"/>
              </p:cNvSpPr>
              <p:nvPr/>
            </p:nvSpPr>
            <p:spPr bwMode="auto">
              <a:xfrm flipV="1">
                <a:off x="129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8" name="Line 107"/>
              <p:cNvSpPr>
                <a:spLocks noChangeShapeType="1"/>
              </p:cNvSpPr>
              <p:nvPr/>
            </p:nvSpPr>
            <p:spPr bwMode="auto">
              <a:xfrm flipV="1">
                <a:off x="1438"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9" name="Line 108"/>
              <p:cNvSpPr>
                <a:spLocks noChangeShapeType="1"/>
              </p:cNvSpPr>
              <p:nvPr/>
            </p:nvSpPr>
            <p:spPr bwMode="auto">
              <a:xfrm flipV="1">
                <a:off x="1579"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0" name="Line 109"/>
              <p:cNvSpPr>
                <a:spLocks noChangeShapeType="1"/>
              </p:cNvSpPr>
              <p:nvPr/>
            </p:nvSpPr>
            <p:spPr bwMode="auto">
              <a:xfrm flipV="1">
                <a:off x="172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1" name="Line 110"/>
              <p:cNvSpPr>
                <a:spLocks noChangeShapeType="1"/>
              </p:cNvSpPr>
              <p:nvPr/>
            </p:nvSpPr>
            <p:spPr bwMode="auto">
              <a:xfrm flipV="1">
                <a:off x="186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2" name="Line 111"/>
              <p:cNvSpPr>
                <a:spLocks noChangeShapeType="1"/>
              </p:cNvSpPr>
              <p:nvPr/>
            </p:nvSpPr>
            <p:spPr bwMode="auto">
              <a:xfrm flipV="1">
                <a:off x="2145"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3" name="Line 112"/>
              <p:cNvSpPr>
                <a:spLocks noChangeShapeType="1"/>
              </p:cNvSpPr>
              <p:nvPr/>
            </p:nvSpPr>
            <p:spPr bwMode="auto">
              <a:xfrm flipV="1">
                <a:off x="2284"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4" name="Line 113"/>
              <p:cNvSpPr>
                <a:spLocks noChangeShapeType="1"/>
              </p:cNvSpPr>
              <p:nvPr/>
            </p:nvSpPr>
            <p:spPr bwMode="auto">
              <a:xfrm flipV="1">
                <a:off x="242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5" name="Line 114"/>
              <p:cNvSpPr>
                <a:spLocks noChangeShapeType="1"/>
              </p:cNvSpPr>
              <p:nvPr/>
            </p:nvSpPr>
            <p:spPr bwMode="auto">
              <a:xfrm flipV="1">
                <a:off x="256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6" name="Line 115"/>
              <p:cNvSpPr>
                <a:spLocks noChangeShapeType="1"/>
              </p:cNvSpPr>
              <p:nvPr/>
            </p:nvSpPr>
            <p:spPr bwMode="auto">
              <a:xfrm flipV="1">
                <a:off x="2710"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7" name="Line 116"/>
              <p:cNvSpPr>
                <a:spLocks noChangeShapeType="1"/>
              </p:cNvSpPr>
              <p:nvPr/>
            </p:nvSpPr>
            <p:spPr bwMode="auto">
              <a:xfrm flipV="1">
                <a:off x="2851"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8" name="Line 117"/>
              <p:cNvSpPr>
                <a:spLocks noChangeShapeType="1"/>
              </p:cNvSpPr>
              <p:nvPr/>
            </p:nvSpPr>
            <p:spPr bwMode="auto">
              <a:xfrm flipV="1">
                <a:off x="2992"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99" name="Line 118"/>
              <p:cNvSpPr>
                <a:spLocks noChangeShapeType="1"/>
              </p:cNvSpPr>
              <p:nvPr/>
            </p:nvSpPr>
            <p:spPr bwMode="auto">
              <a:xfrm flipV="1">
                <a:off x="3133"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500" name="Line 119"/>
              <p:cNvSpPr>
                <a:spLocks noChangeShapeType="1"/>
              </p:cNvSpPr>
              <p:nvPr/>
            </p:nvSpPr>
            <p:spPr bwMode="auto">
              <a:xfrm flipV="1">
                <a:off x="3277" y="1656"/>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472" name="Line 120"/>
            <p:cNvSpPr>
              <a:spLocks noChangeShapeType="1"/>
            </p:cNvSpPr>
            <p:nvPr/>
          </p:nvSpPr>
          <p:spPr bwMode="auto">
            <a:xfrm flipV="1">
              <a:off x="5174" y="2688"/>
              <a:ext cx="0" cy="1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3" name="Line 121"/>
            <p:cNvSpPr>
              <a:spLocks noChangeShapeType="1"/>
            </p:cNvSpPr>
            <p:nvPr/>
          </p:nvSpPr>
          <p:spPr bwMode="auto">
            <a:xfrm flipV="1">
              <a:off x="4592"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4" name="Line 122"/>
            <p:cNvSpPr>
              <a:spLocks noChangeShapeType="1"/>
            </p:cNvSpPr>
            <p:nvPr/>
          </p:nvSpPr>
          <p:spPr bwMode="auto">
            <a:xfrm flipV="1">
              <a:off x="4656"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5" name="Line 123"/>
            <p:cNvSpPr>
              <a:spLocks noChangeShapeType="1"/>
            </p:cNvSpPr>
            <p:nvPr/>
          </p:nvSpPr>
          <p:spPr bwMode="auto">
            <a:xfrm flipV="1">
              <a:off x="4721"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6" name="Line 124"/>
            <p:cNvSpPr>
              <a:spLocks noChangeShapeType="1"/>
            </p:cNvSpPr>
            <p:nvPr/>
          </p:nvSpPr>
          <p:spPr bwMode="auto">
            <a:xfrm flipV="1">
              <a:off x="4785"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7" name="Line 125"/>
            <p:cNvSpPr>
              <a:spLocks noChangeShapeType="1"/>
            </p:cNvSpPr>
            <p:nvPr/>
          </p:nvSpPr>
          <p:spPr bwMode="auto">
            <a:xfrm flipV="1">
              <a:off x="4851"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8" name="Line 126"/>
            <p:cNvSpPr>
              <a:spLocks noChangeShapeType="1"/>
            </p:cNvSpPr>
            <p:nvPr/>
          </p:nvSpPr>
          <p:spPr bwMode="auto">
            <a:xfrm flipV="1">
              <a:off x="4915"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79" name="Line 127"/>
            <p:cNvSpPr>
              <a:spLocks noChangeShapeType="1"/>
            </p:cNvSpPr>
            <p:nvPr/>
          </p:nvSpPr>
          <p:spPr bwMode="auto">
            <a:xfrm flipV="1">
              <a:off x="4980"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0" name="Line 128"/>
            <p:cNvSpPr>
              <a:spLocks noChangeShapeType="1"/>
            </p:cNvSpPr>
            <p:nvPr/>
          </p:nvSpPr>
          <p:spPr bwMode="auto">
            <a:xfrm flipV="1">
              <a:off x="5044"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81" name="Line 129"/>
            <p:cNvSpPr>
              <a:spLocks noChangeShapeType="1"/>
            </p:cNvSpPr>
            <p:nvPr/>
          </p:nvSpPr>
          <p:spPr bwMode="auto">
            <a:xfrm flipV="1">
              <a:off x="5110" y="2688"/>
              <a:ext cx="0" cy="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30"/>
          <p:cNvGrpSpPr>
            <a:grpSpLocks/>
          </p:cNvGrpSpPr>
          <p:nvPr/>
        </p:nvGrpSpPr>
        <p:grpSpPr bwMode="auto">
          <a:xfrm>
            <a:off x="381000" y="5453063"/>
            <a:ext cx="8502650" cy="350837"/>
            <a:chOff x="240" y="3435"/>
            <a:chExt cx="5356" cy="221"/>
          </a:xfrm>
        </p:grpSpPr>
        <p:grpSp>
          <p:nvGrpSpPr>
            <p:cNvPr id="17461" name="Group 131"/>
            <p:cNvGrpSpPr>
              <a:grpSpLocks/>
            </p:cNvGrpSpPr>
            <p:nvPr/>
          </p:nvGrpSpPr>
          <p:grpSpPr bwMode="auto">
            <a:xfrm>
              <a:off x="240" y="3435"/>
              <a:ext cx="3128" cy="200"/>
              <a:chOff x="384" y="1864"/>
              <a:chExt cx="4609" cy="200"/>
            </a:xfrm>
          </p:grpSpPr>
          <p:sp>
            <p:nvSpPr>
              <p:cNvPr id="17465" name="Text Box 132"/>
              <p:cNvSpPr txBox="1">
                <a:spLocks noChangeArrowheads="1"/>
              </p:cNvSpPr>
              <p:nvPr/>
            </p:nvSpPr>
            <p:spPr bwMode="auto">
              <a:xfrm>
                <a:off x="1518" y="1864"/>
                <a:ext cx="2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C0504D"/>
                    </a:solidFill>
                    <a:effectLst/>
                    <a:uLnTx/>
                    <a:uFillTx/>
                    <a:latin typeface="Times New Roman" panose="02020603050405020304" pitchFamily="18" charset="0"/>
                    <a:ea typeface="+mn-ea"/>
                    <a:cs typeface="Arial" panose="020B0604020202020204" pitchFamily="34" charset="0"/>
                  </a:rPr>
                  <a:t> 0</a:t>
                </a:r>
              </a:p>
            </p:txBody>
          </p:sp>
          <p:sp>
            <p:nvSpPr>
              <p:cNvPr id="17466" name="Text Box 133"/>
              <p:cNvSpPr txBox="1">
                <a:spLocks noChangeArrowheads="1"/>
              </p:cNvSpPr>
              <p:nvPr/>
            </p:nvSpPr>
            <p:spPr bwMode="auto">
              <a:xfrm>
                <a:off x="2579" y="1872"/>
                <a:ext cx="2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17467" name="Text Box 134"/>
              <p:cNvSpPr txBox="1">
                <a:spLocks noChangeArrowheads="1"/>
              </p:cNvSpPr>
              <p:nvPr/>
            </p:nvSpPr>
            <p:spPr bwMode="auto">
              <a:xfrm>
                <a:off x="3685" y="1872"/>
                <a:ext cx="2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p:txBody>
          </p:sp>
          <p:sp>
            <p:nvSpPr>
              <p:cNvPr id="17468" name="Text Box 135"/>
              <p:cNvSpPr txBox="1">
                <a:spLocks noChangeArrowheads="1"/>
              </p:cNvSpPr>
              <p:nvPr/>
            </p:nvSpPr>
            <p:spPr bwMode="auto">
              <a:xfrm>
                <a:off x="4738" y="1872"/>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sp>
            <p:nvSpPr>
              <p:cNvPr id="17469" name="Text Box 136"/>
              <p:cNvSpPr txBox="1">
                <a:spLocks noChangeArrowheads="1"/>
              </p:cNvSpPr>
              <p:nvPr/>
            </p:nvSpPr>
            <p:spPr bwMode="auto">
              <a:xfrm>
                <a:off x="384" y="1872"/>
                <a:ext cx="3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C0504D"/>
                    </a:solidFill>
                    <a:effectLst/>
                    <a:uLnTx/>
                    <a:uFillTx/>
                    <a:latin typeface="Times New Roman" panose="02020603050405020304" pitchFamily="18" charset="0"/>
                    <a:ea typeface="+mn-ea"/>
                    <a:cs typeface="Arial" panose="020B0604020202020204" pitchFamily="34" charset="0"/>
                  </a:rPr>
                  <a:t>10</a:t>
                </a:r>
              </a:p>
            </p:txBody>
          </p:sp>
        </p:grpSp>
        <p:sp>
          <p:nvSpPr>
            <p:cNvPr id="17462" name="Text Box 137"/>
            <p:cNvSpPr txBox="1">
              <a:spLocks noChangeArrowheads="1"/>
            </p:cNvSpPr>
            <p:nvPr/>
          </p:nvSpPr>
          <p:spPr bwMode="auto">
            <a:xfrm>
              <a:off x="3958" y="3455"/>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p:txBody>
        </p:sp>
        <p:sp>
          <p:nvSpPr>
            <p:cNvPr id="17463" name="Text Box 138"/>
            <p:cNvSpPr txBox="1">
              <a:spLocks noChangeArrowheads="1"/>
            </p:cNvSpPr>
            <p:nvPr/>
          </p:nvSpPr>
          <p:spPr bwMode="auto">
            <a:xfrm>
              <a:off x="4704" y="346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sp>
          <p:nvSpPr>
            <p:cNvPr id="17464" name="Text Box 139"/>
            <p:cNvSpPr txBox="1">
              <a:spLocks noChangeArrowheads="1"/>
            </p:cNvSpPr>
            <p:nvPr/>
          </p:nvSpPr>
          <p:spPr bwMode="auto">
            <a:xfrm>
              <a:off x="5424" y="346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6</a:t>
              </a:r>
            </a:p>
          </p:txBody>
        </p:sp>
      </p:grpSp>
      <p:grpSp>
        <p:nvGrpSpPr>
          <p:cNvPr id="18" name="Group 140"/>
          <p:cNvGrpSpPr>
            <a:grpSpLocks/>
          </p:cNvGrpSpPr>
          <p:nvPr/>
        </p:nvGrpSpPr>
        <p:grpSpPr bwMode="auto">
          <a:xfrm>
            <a:off x="619618" y="5260978"/>
            <a:ext cx="1174880" cy="230429"/>
            <a:chOff x="574" y="1886"/>
            <a:chExt cx="1084" cy="126"/>
          </a:xfrm>
        </p:grpSpPr>
        <p:sp>
          <p:nvSpPr>
            <p:cNvPr id="17452" name="Text Box 141"/>
            <p:cNvSpPr txBox="1">
              <a:spLocks noChangeArrowheads="1"/>
            </p:cNvSpPr>
            <p:nvPr/>
          </p:nvSpPr>
          <p:spPr bwMode="auto">
            <a:xfrm>
              <a:off x="574" y="1886"/>
              <a:ext cx="22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9</a:t>
              </a:r>
            </a:p>
          </p:txBody>
        </p:sp>
        <p:sp>
          <p:nvSpPr>
            <p:cNvPr id="17454" name="Text Box 143"/>
            <p:cNvSpPr txBox="1">
              <a:spLocks noChangeArrowheads="1"/>
            </p:cNvSpPr>
            <p:nvPr/>
          </p:nvSpPr>
          <p:spPr bwMode="auto">
            <a:xfrm>
              <a:off x="777" y="1886"/>
              <a:ext cx="22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7</a:t>
              </a:r>
            </a:p>
          </p:txBody>
        </p:sp>
        <p:sp>
          <p:nvSpPr>
            <p:cNvPr id="17456" name="Text Box 145"/>
            <p:cNvSpPr txBox="1">
              <a:spLocks noChangeArrowheads="1"/>
            </p:cNvSpPr>
            <p:nvPr/>
          </p:nvSpPr>
          <p:spPr bwMode="auto">
            <a:xfrm>
              <a:off x="1005" y="1886"/>
              <a:ext cx="22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sp>
          <p:nvSpPr>
            <p:cNvPr id="17457" name="Text Box 146"/>
            <p:cNvSpPr txBox="1">
              <a:spLocks noChangeArrowheads="1"/>
            </p:cNvSpPr>
            <p:nvPr/>
          </p:nvSpPr>
          <p:spPr bwMode="auto">
            <a:xfrm>
              <a:off x="1072" y="1886"/>
              <a:ext cx="16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7458" name="Text Box 147"/>
            <p:cNvSpPr txBox="1">
              <a:spLocks noChangeArrowheads="1"/>
            </p:cNvSpPr>
            <p:nvPr/>
          </p:nvSpPr>
          <p:spPr bwMode="auto">
            <a:xfrm>
              <a:off x="1221" y="1886"/>
              <a:ext cx="22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sp>
          <p:nvSpPr>
            <p:cNvPr id="17460" name="Text Box 149"/>
            <p:cNvSpPr txBox="1">
              <a:spLocks noChangeArrowheads="1"/>
            </p:cNvSpPr>
            <p:nvPr/>
          </p:nvSpPr>
          <p:spPr bwMode="auto">
            <a:xfrm>
              <a:off x="1434" y="1886"/>
              <a:ext cx="22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grpSp>
      <p:grpSp>
        <p:nvGrpSpPr>
          <p:cNvPr id="19" name="Group 150"/>
          <p:cNvGrpSpPr>
            <a:grpSpLocks/>
          </p:cNvGrpSpPr>
          <p:nvPr/>
        </p:nvGrpSpPr>
        <p:grpSpPr bwMode="auto">
          <a:xfrm>
            <a:off x="485775" y="4556125"/>
            <a:ext cx="1327150" cy="228600"/>
            <a:chOff x="534" y="1886"/>
            <a:chExt cx="1117" cy="125"/>
          </a:xfrm>
        </p:grpSpPr>
        <p:sp>
          <p:nvSpPr>
            <p:cNvPr id="17443" name="Text Box 151"/>
            <p:cNvSpPr txBox="1">
              <a:spLocks noChangeArrowheads="1"/>
            </p:cNvSpPr>
            <p:nvPr/>
          </p:nvSpPr>
          <p:spPr bwMode="auto">
            <a:xfrm>
              <a:off x="534" y="1886"/>
              <a:ext cx="2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99</a:t>
              </a:r>
            </a:p>
          </p:txBody>
        </p:sp>
        <p:sp>
          <p:nvSpPr>
            <p:cNvPr id="17444" name="Text Box 152"/>
            <p:cNvSpPr txBox="1">
              <a:spLocks noChangeArrowheads="1"/>
            </p:cNvSpPr>
            <p:nvPr/>
          </p:nvSpPr>
          <p:spPr bwMode="auto">
            <a:xfrm>
              <a:off x="644" y="1886"/>
              <a:ext cx="15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7445" name="Text Box 153"/>
            <p:cNvSpPr txBox="1">
              <a:spLocks noChangeArrowheads="1"/>
            </p:cNvSpPr>
            <p:nvPr/>
          </p:nvSpPr>
          <p:spPr bwMode="auto">
            <a:xfrm>
              <a:off x="748" y="1886"/>
              <a:ext cx="2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77</a:t>
              </a:r>
            </a:p>
          </p:txBody>
        </p:sp>
        <p:sp>
          <p:nvSpPr>
            <p:cNvPr id="17446" name="Text Box 154"/>
            <p:cNvSpPr txBox="1">
              <a:spLocks noChangeArrowheads="1"/>
            </p:cNvSpPr>
            <p:nvPr/>
          </p:nvSpPr>
          <p:spPr bwMode="auto">
            <a:xfrm>
              <a:off x="857" y="1886"/>
              <a:ext cx="15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7447" name="Text Box 155"/>
            <p:cNvSpPr txBox="1">
              <a:spLocks noChangeArrowheads="1"/>
            </p:cNvSpPr>
            <p:nvPr/>
          </p:nvSpPr>
          <p:spPr bwMode="auto">
            <a:xfrm>
              <a:off x="966" y="1886"/>
              <a:ext cx="2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55</a:t>
              </a:r>
            </a:p>
          </p:txBody>
        </p:sp>
        <p:sp>
          <p:nvSpPr>
            <p:cNvPr id="17448" name="Text Box 156"/>
            <p:cNvSpPr txBox="1">
              <a:spLocks noChangeArrowheads="1"/>
            </p:cNvSpPr>
            <p:nvPr/>
          </p:nvSpPr>
          <p:spPr bwMode="auto">
            <a:xfrm>
              <a:off x="1072" y="1886"/>
              <a:ext cx="15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7449" name="Text Box 157"/>
            <p:cNvSpPr txBox="1">
              <a:spLocks noChangeArrowheads="1"/>
            </p:cNvSpPr>
            <p:nvPr/>
          </p:nvSpPr>
          <p:spPr bwMode="auto">
            <a:xfrm>
              <a:off x="1181" y="1886"/>
              <a:ext cx="2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17450" name="Text Box 158"/>
            <p:cNvSpPr txBox="1">
              <a:spLocks noChangeArrowheads="1"/>
            </p:cNvSpPr>
            <p:nvPr/>
          </p:nvSpPr>
          <p:spPr bwMode="auto">
            <a:xfrm>
              <a:off x="1290" y="1886"/>
              <a:ext cx="15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7451" name="Text Box 159"/>
            <p:cNvSpPr txBox="1">
              <a:spLocks noChangeArrowheads="1"/>
            </p:cNvSpPr>
            <p:nvPr/>
          </p:nvSpPr>
          <p:spPr bwMode="auto">
            <a:xfrm>
              <a:off x="1400" y="1886"/>
              <a:ext cx="2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11</a:t>
              </a:r>
            </a:p>
          </p:txBody>
        </p:sp>
      </p:grpSp>
      <p:sp>
        <p:nvSpPr>
          <p:cNvPr id="44192" name="Text Box 160"/>
          <p:cNvSpPr txBox="1">
            <a:spLocks noChangeArrowheads="1"/>
          </p:cNvSpPr>
          <p:nvPr/>
        </p:nvSpPr>
        <p:spPr bwMode="auto">
          <a:xfrm>
            <a:off x="76200" y="4416425"/>
            <a:ext cx="787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Decameters</a:t>
            </a:r>
          </a:p>
        </p:txBody>
      </p:sp>
      <p:grpSp>
        <p:nvGrpSpPr>
          <p:cNvPr id="20" name="Group 161"/>
          <p:cNvGrpSpPr>
            <a:grpSpLocks/>
          </p:cNvGrpSpPr>
          <p:nvPr/>
        </p:nvGrpSpPr>
        <p:grpSpPr bwMode="auto">
          <a:xfrm>
            <a:off x="6324600" y="838200"/>
            <a:ext cx="2819400" cy="2895600"/>
            <a:chOff x="3984" y="528"/>
            <a:chExt cx="1776" cy="1824"/>
          </a:xfrm>
        </p:grpSpPr>
        <p:sp>
          <p:nvSpPr>
            <p:cNvPr id="17441" name="Rectangle 162"/>
            <p:cNvSpPr>
              <a:spLocks noChangeArrowheads="1"/>
            </p:cNvSpPr>
            <p:nvPr/>
          </p:nvSpPr>
          <p:spPr bwMode="auto">
            <a:xfrm>
              <a:off x="3984" y="528"/>
              <a:ext cx="1776" cy="1824"/>
            </a:xfrm>
            <a:prstGeom prst="rect">
              <a:avLst/>
            </a:prstGeom>
            <a:solidFill>
              <a:srgbClr val="CC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442" name="Text Box 163"/>
            <p:cNvSpPr txBox="1">
              <a:spLocks noChangeArrowheads="1"/>
            </p:cNvSpPr>
            <p:nvPr/>
          </p:nvSpPr>
          <p:spPr bwMode="auto">
            <a:xfrm>
              <a:off x="4094" y="576"/>
              <a:ext cx="1640"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MEASURE GIVEN  LENGTHS:</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For 5.33 km :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Subtract  0.33  from 5.33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i.e.  5.33 - 0.33 = 5.00</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distance between 33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dm</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left of Zero) and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5.00 (right of Zero) is 5.33 k m</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For 59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dm</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Subtract 0.99 from 0.59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i.e.  0.59 – 0.99 =  - 0.4 km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sign means left of Zero)</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distance between 99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dm</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- 0.4 km  is 59 </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dm</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(both left side of zero)</a:t>
              </a:r>
            </a:p>
          </p:txBody>
        </p:sp>
      </p:grpSp>
      <p:grpSp>
        <p:nvGrpSpPr>
          <p:cNvPr id="21" name="Group 164"/>
          <p:cNvGrpSpPr>
            <a:grpSpLocks/>
          </p:cNvGrpSpPr>
          <p:nvPr/>
        </p:nvGrpSpPr>
        <p:grpSpPr bwMode="auto">
          <a:xfrm>
            <a:off x="1409700" y="4191000"/>
            <a:ext cx="6143625" cy="914400"/>
            <a:chOff x="720" y="2622"/>
            <a:chExt cx="4062" cy="576"/>
          </a:xfrm>
        </p:grpSpPr>
        <p:sp>
          <p:nvSpPr>
            <p:cNvPr id="17439" name="Line 165"/>
            <p:cNvSpPr>
              <a:spLocks noChangeShapeType="1"/>
            </p:cNvSpPr>
            <p:nvPr/>
          </p:nvSpPr>
          <p:spPr bwMode="auto">
            <a:xfrm flipV="1">
              <a:off x="720" y="268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40" name="Line 166"/>
            <p:cNvSpPr>
              <a:spLocks noChangeShapeType="1"/>
            </p:cNvSpPr>
            <p:nvPr/>
          </p:nvSpPr>
          <p:spPr bwMode="auto">
            <a:xfrm flipV="1">
              <a:off x="4782" y="2622"/>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167"/>
          <p:cNvGrpSpPr>
            <a:grpSpLocks/>
          </p:cNvGrpSpPr>
          <p:nvPr/>
        </p:nvGrpSpPr>
        <p:grpSpPr bwMode="auto">
          <a:xfrm>
            <a:off x="1400175" y="4132263"/>
            <a:ext cx="6172200" cy="274637"/>
            <a:chOff x="720" y="2603"/>
            <a:chExt cx="4080" cy="173"/>
          </a:xfrm>
        </p:grpSpPr>
        <p:sp>
          <p:nvSpPr>
            <p:cNvPr id="17437" name="Line 168"/>
            <p:cNvSpPr>
              <a:spLocks noChangeShapeType="1"/>
            </p:cNvSpPr>
            <p:nvPr/>
          </p:nvSpPr>
          <p:spPr bwMode="auto">
            <a:xfrm>
              <a:off x="720" y="2736"/>
              <a:ext cx="408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38" name="Text Box 169"/>
            <p:cNvSpPr txBox="1">
              <a:spLocks noChangeArrowheads="1"/>
            </p:cNvSpPr>
            <p:nvPr/>
          </p:nvSpPr>
          <p:spPr bwMode="auto">
            <a:xfrm>
              <a:off x="2450" y="2603"/>
              <a:ext cx="4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5.33 km</a:t>
              </a:r>
            </a:p>
          </p:txBody>
        </p:sp>
      </p:grpSp>
      <p:grpSp>
        <p:nvGrpSpPr>
          <p:cNvPr id="23" name="Group 170"/>
          <p:cNvGrpSpPr>
            <a:grpSpLocks/>
          </p:cNvGrpSpPr>
          <p:nvPr/>
        </p:nvGrpSpPr>
        <p:grpSpPr bwMode="auto">
          <a:xfrm>
            <a:off x="628650" y="4152900"/>
            <a:ext cx="685800" cy="1114425"/>
            <a:chOff x="396" y="2616"/>
            <a:chExt cx="432" cy="702"/>
          </a:xfrm>
        </p:grpSpPr>
        <p:sp>
          <p:nvSpPr>
            <p:cNvPr id="17435" name="Line 171"/>
            <p:cNvSpPr>
              <a:spLocks noChangeShapeType="1"/>
            </p:cNvSpPr>
            <p:nvPr/>
          </p:nvSpPr>
          <p:spPr bwMode="auto">
            <a:xfrm flipV="1">
              <a:off x="396" y="261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36" name="Line 172"/>
            <p:cNvSpPr>
              <a:spLocks noChangeShapeType="1"/>
            </p:cNvSpPr>
            <p:nvPr/>
          </p:nvSpPr>
          <p:spPr bwMode="auto">
            <a:xfrm flipV="1">
              <a:off x="828" y="2646"/>
              <a:ext cx="0"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 name="Group 173"/>
          <p:cNvGrpSpPr>
            <a:grpSpLocks/>
          </p:cNvGrpSpPr>
          <p:nvPr/>
        </p:nvGrpSpPr>
        <p:grpSpPr bwMode="auto">
          <a:xfrm>
            <a:off x="619125" y="4122738"/>
            <a:ext cx="685800" cy="274637"/>
            <a:chOff x="390" y="2597"/>
            <a:chExt cx="432" cy="173"/>
          </a:xfrm>
        </p:grpSpPr>
        <p:sp>
          <p:nvSpPr>
            <p:cNvPr id="17433" name="Line 174"/>
            <p:cNvSpPr>
              <a:spLocks noChangeShapeType="1"/>
            </p:cNvSpPr>
            <p:nvPr/>
          </p:nvSpPr>
          <p:spPr bwMode="auto">
            <a:xfrm>
              <a:off x="390" y="2736"/>
              <a:ext cx="43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434" name="Text Box 175"/>
            <p:cNvSpPr txBox="1">
              <a:spLocks noChangeArrowheads="1"/>
            </p:cNvSpPr>
            <p:nvPr/>
          </p:nvSpPr>
          <p:spPr bwMode="auto">
            <a:xfrm>
              <a:off x="452" y="2597"/>
              <a:ext cx="3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59 dm</a:t>
              </a:r>
            </a:p>
          </p:txBody>
        </p:sp>
      </p:grpSp>
      <p:sp>
        <p:nvSpPr>
          <p:cNvPr id="9" name="Date Placeholder 8"/>
          <p:cNvSpPr>
            <a:spLocks noGrp="1"/>
          </p:cNvSpPr>
          <p:nvPr>
            <p:ph type="dt" sz="half" idx="10"/>
          </p:nvPr>
        </p:nvSpPr>
        <p:spPr/>
        <p:txBody>
          <a:bodyPr/>
          <a:lstStyle/>
          <a:p>
            <a:pPr lvl="0"/>
            <a:fld id="{8400687C-9076-4448-93AA-3E867E8FBE66}" type="datetime3">
              <a:rPr lang="en-US" noProof="0" smtClean="0"/>
              <a:pPr lvl="0"/>
              <a:t>10 September 2019</a:t>
            </a:fld>
            <a:endParaRPr lang="en-US" noProof="0"/>
          </a:p>
        </p:txBody>
      </p:sp>
      <p:sp>
        <p:nvSpPr>
          <p:cNvPr id="10" name="Footer Placeholder 9"/>
          <p:cNvSpPr>
            <a:spLocks noGrp="1"/>
          </p:cNvSpPr>
          <p:nvPr>
            <p:ph type="ftr" sz="quarter" idx="11"/>
          </p:nvPr>
        </p:nvSpPr>
        <p:spPr/>
        <p:txBody>
          <a:bodyPr/>
          <a:lstStyle/>
          <a:p>
            <a:pPr lvl="0"/>
            <a:r>
              <a:rPr lang="en-US" noProof="0"/>
              <a:t>CE101 Lec1: Introduction and Basics</a:t>
            </a:r>
            <a:endParaRPr lang="en-US" noProof="0" dirty="0"/>
          </a:p>
        </p:txBody>
      </p:sp>
      <p:sp>
        <p:nvSpPr>
          <p:cNvPr id="12" name="Slide Number Placeholder 11"/>
          <p:cNvSpPr>
            <a:spLocks noGrp="1"/>
          </p:cNvSpPr>
          <p:nvPr>
            <p:ph type="sldNum" sz="quarter" idx="12"/>
          </p:nvPr>
        </p:nvSpPr>
        <p:spPr/>
        <p:txBody>
          <a:bodyPr/>
          <a:lstStyle/>
          <a:p>
            <a:pPr lvl="0"/>
            <a:fld id="{6C5C84A4-FEF8-4FB1-9663-19AD76B6A1D4}" type="slidenum">
              <a:rPr lang="en-US" noProof="0" smtClean="0"/>
              <a:pPr lvl="0"/>
              <a:t>32</a:t>
            </a:fld>
            <a:endParaRPr lang="en-US" noProof="0"/>
          </a:p>
        </p:txBody>
      </p:sp>
    </p:spTree>
    <p:extLst>
      <p:ext uri="{BB962C8B-B14F-4D97-AF65-F5344CB8AC3E}">
        <p14:creationId xmlns:p14="http://schemas.microsoft.com/office/powerpoint/2010/main" val="398755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ppt_y-#ppt_h/2"/>
                                          </p:val>
                                        </p:tav>
                                        <p:tav tm="100000">
                                          <p:val>
                                            <p:strVal val="#ppt_y"/>
                                          </p:val>
                                        </p:tav>
                                      </p:tavLst>
                                    </p:anim>
                                    <p:anim calcmode="lin" valueType="num">
                                      <p:cBhvr>
                                        <p:cTn id="21" dur="500" fill="hold"/>
                                        <p:tgtEl>
                                          <p:spTgt spid="5"/>
                                        </p:tgtEl>
                                        <p:attrNameLst>
                                          <p:attrName>ppt_w</p:attrName>
                                        </p:attrNameLst>
                                      </p:cBhvr>
                                      <p:tavLst>
                                        <p:tav tm="0">
                                          <p:val>
                                            <p:strVal val="#ppt_w"/>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4064"/>
                                        </p:tgtEl>
                                        <p:attrNameLst>
                                          <p:attrName>style.visibility</p:attrName>
                                        </p:attrNameLst>
                                      </p:cBhvr>
                                      <p:to>
                                        <p:strVal val="visible"/>
                                      </p:to>
                                    </p:set>
                                    <p:anim calcmode="lin" valueType="num">
                                      <p:cBhvr additive="base">
                                        <p:cTn id="33" dur="500" fill="hold"/>
                                        <p:tgtEl>
                                          <p:spTgt spid="44064"/>
                                        </p:tgtEl>
                                        <p:attrNameLst>
                                          <p:attrName>ppt_x</p:attrName>
                                        </p:attrNameLst>
                                      </p:cBhvr>
                                      <p:tavLst>
                                        <p:tav tm="0">
                                          <p:val>
                                            <p:strVal val="0-#ppt_w/2"/>
                                          </p:val>
                                        </p:tav>
                                        <p:tav tm="100000">
                                          <p:val>
                                            <p:strVal val="#ppt_x"/>
                                          </p:val>
                                        </p:tav>
                                      </p:tavLst>
                                    </p:anim>
                                    <p:anim calcmode="lin" valueType="num">
                                      <p:cBhvr additive="base">
                                        <p:cTn id="34" dur="500" fill="hold"/>
                                        <p:tgtEl>
                                          <p:spTgt spid="44064"/>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ppt_x</p:attrName>
                                        </p:attrNameLst>
                                      </p:cBhvr>
                                      <p:tavLst>
                                        <p:tav tm="0">
                                          <p:val>
                                            <p:strVal val="#ppt_x"/>
                                          </p:val>
                                        </p:tav>
                                        <p:tav tm="100000">
                                          <p:val>
                                            <p:strVal val="#ppt_x"/>
                                          </p:val>
                                        </p:tav>
                                      </p:tavLst>
                                    </p:anim>
                                    <p:anim calcmode="lin" valueType="num">
                                      <p:cBhvr>
                                        <p:cTn id="40" dur="500" fill="hold"/>
                                        <p:tgtEl>
                                          <p:spTgt spid="7"/>
                                        </p:tgtEl>
                                        <p:attrNameLst>
                                          <p:attrName>ppt_y</p:attrName>
                                        </p:attrNameLst>
                                      </p:cBhvr>
                                      <p:tavLst>
                                        <p:tav tm="0">
                                          <p:val>
                                            <p:strVal val="#ppt_y-#ppt_h/2"/>
                                          </p:val>
                                        </p:tav>
                                        <p:tav tm="100000">
                                          <p:val>
                                            <p:strVal val="#ppt_y"/>
                                          </p:val>
                                        </p:tav>
                                      </p:tavLst>
                                    </p:anim>
                                    <p:anim calcmode="lin" valueType="num">
                                      <p:cBhvr>
                                        <p:cTn id="41" dur="500" fill="hold"/>
                                        <p:tgtEl>
                                          <p:spTgt spid="7"/>
                                        </p:tgtEl>
                                        <p:attrNameLst>
                                          <p:attrName>ppt_w</p:attrName>
                                        </p:attrNameLst>
                                      </p:cBhvr>
                                      <p:tavLst>
                                        <p:tav tm="0">
                                          <p:val>
                                            <p:strVal val="#ppt_w"/>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ppt_x</p:attrName>
                                        </p:attrNameLst>
                                      </p:cBhvr>
                                      <p:tavLst>
                                        <p:tav tm="0">
                                          <p:val>
                                            <p:strVal val="#ppt_x+#ppt_w/2"/>
                                          </p:val>
                                        </p:tav>
                                        <p:tav tm="100000">
                                          <p:val>
                                            <p:strVal val="#ppt_x"/>
                                          </p:val>
                                        </p:tav>
                                      </p:tavLst>
                                    </p:anim>
                                    <p:anim calcmode="lin" valueType="num">
                                      <p:cBhvr>
                                        <p:cTn id="60" dur="500" fill="hold"/>
                                        <p:tgtEl>
                                          <p:spTgt spid="18"/>
                                        </p:tgtEl>
                                        <p:attrNameLst>
                                          <p:attrName>ppt_y</p:attrName>
                                        </p:attrNameLst>
                                      </p:cBhvr>
                                      <p:tavLst>
                                        <p:tav tm="0">
                                          <p:val>
                                            <p:strVal val="#ppt_y"/>
                                          </p:val>
                                        </p:tav>
                                        <p:tav tm="100000">
                                          <p:val>
                                            <p:strVal val="#ppt_y"/>
                                          </p:val>
                                        </p:tav>
                                      </p:tavLst>
                                    </p:anim>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2" fill="hold" grpId="0" nodeType="clickEffect">
                                  <p:stCondLst>
                                    <p:cond delay="0"/>
                                  </p:stCondLst>
                                  <p:childTnLst>
                                    <p:set>
                                      <p:cBhvr>
                                        <p:cTn id="66" dur="1" fill="hold">
                                          <p:stCondLst>
                                            <p:cond delay="0"/>
                                          </p:stCondLst>
                                        </p:cTn>
                                        <p:tgtEl>
                                          <p:spTgt spid="44063"/>
                                        </p:tgtEl>
                                        <p:attrNameLst>
                                          <p:attrName>style.visibility</p:attrName>
                                        </p:attrNameLst>
                                      </p:cBhvr>
                                      <p:to>
                                        <p:strVal val="visible"/>
                                      </p:to>
                                    </p:set>
                                    <p:anim calcmode="lin" valueType="num">
                                      <p:cBhvr>
                                        <p:cTn id="67" dur="500" fill="hold"/>
                                        <p:tgtEl>
                                          <p:spTgt spid="44063"/>
                                        </p:tgtEl>
                                        <p:attrNameLst>
                                          <p:attrName>ppt_x</p:attrName>
                                        </p:attrNameLst>
                                      </p:cBhvr>
                                      <p:tavLst>
                                        <p:tav tm="0">
                                          <p:val>
                                            <p:strVal val="#ppt_x+#ppt_w/2"/>
                                          </p:val>
                                        </p:tav>
                                        <p:tav tm="100000">
                                          <p:val>
                                            <p:strVal val="#ppt_x"/>
                                          </p:val>
                                        </p:tav>
                                      </p:tavLst>
                                    </p:anim>
                                    <p:anim calcmode="lin" valueType="num">
                                      <p:cBhvr>
                                        <p:cTn id="68" dur="500" fill="hold"/>
                                        <p:tgtEl>
                                          <p:spTgt spid="44063"/>
                                        </p:tgtEl>
                                        <p:attrNameLst>
                                          <p:attrName>ppt_y</p:attrName>
                                        </p:attrNameLst>
                                      </p:cBhvr>
                                      <p:tavLst>
                                        <p:tav tm="0">
                                          <p:val>
                                            <p:strVal val="#ppt_y"/>
                                          </p:val>
                                        </p:tav>
                                        <p:tav tm="100000">
                                          <p:val>
                                            <p:strVal val="#ppt_y"/>
                                          </p:val>
                                        </p:tav>
                                      </p:tavLst>
                                    </p:anim>
                                    <p:anim calcmode="lin" valueType="num">
                                      <p:cBhvr>
                                        <p:cTn id="69" dur="500" fill="hold"/>
                                        <p:tgtEl>
                                          <p:spTgt spid="44063"/>
                                        </p:tgtEl>
                                        <p:attrNameLst>
                                          <p:attrName>ppt_w</p:attrName>
                                        </p:attrNameLst>
                                      </p:cBhvr>
                                      <p:tavLst>
                                        <p:tav tm="0">
                                          <p:val>
                                            <p:fltVal val="0"/>
                                          </p:val>
                                        </p:tav>
                                        <p:tav tm="100000">
                                          <p:val>
                                            <p:strVal val="#ppt_w"/>
                                          </p:val>
                                        </p:tav>
                                      </p:tavLst>
                                    </p:anim>
                                    <p:anim calcmode="lin" valueType="num">
                                      <p:cBhvr>
                                        <p:cTn id="70" dur="500" fill="hold"/>
                                        <p:tgtEl>
                                          <p:spTgt spid="44063"/>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4" fill="hold" grpId="0" nodeType="clickEffect">
                                  <p:stCondLst>
                                    <p:cond delay="0"/>
                                  </p:stCondLst>
                                  <p:childTnLst>
                                    <p:set>
                                      <p:cBhvr>
                                        <p:cTn id="74" dur="1" fill="hold">
                                          <p:stCondLst>
                                            <p:cond delay="0"/>
                                          </p:stCondLst>
                                        </p:cTn>
                                        <p:tgtEl>
                                          <p:spTgt spid="44065"/>
                                        </p:tgtEl>
                                        <p:attrNameLst>
                                          <p:attrName>style.visibility</p:attrName>
                                        </p:attrNameLst>
                                      </p:cBhvr>
                                      <p:to>
                                        <p:strVal val="visible"/>
                                      </p:to>
                                    </p:set>
                                    <p:anim calcmode="lin" valueType="num">
                                      <p:cBhvr>
                                        <p:cTn id="75" dur="500" fill="hold"/>
                                        <p:tgtEl>
                                          <p:spTgt spid="44065"/>
                                        </p:tgtEl>
                                        <p:attrNameLst>
                                          <p:attrName>ppt_x</p:attrName>
                                        </p:attrNameLst>
                                      </p:cBhvr>
                                      <p:tavLst>
                                        <p:tav tm="0">
                                          <p:val>
                                            <p:strVal val="#ppt_x"/>
                                          </p:val>
                                        </p:tav>
                                        <p:tav tm="100000">
                                          <p:val>
                                            <p:strVal val="#ppt_x"/>
                                          </p:val>
                                        </p:tav>
                                      </p:tavLst>
                                    </p:anim>
                                    <p:anim calcmode="lin" valueType="num">
                                      <p:cBhvr>
                                        <p:cTn id="76" dur="500" fill="hold"/>
                                        <p:tgtEl>
                                          <p:spTgt spid="44065"/>
                                        </p:tgtEl>
                                        <p:attrNameLst>
                                          <p:attrName>ppt_y</p:attrName>
                                        </p:attrNameLst>
                                      </p:cBhvr>
                                      <p:tavLst>
                                        <p:tav tm="0">
                                          <p:val>
                                            <p:strVal val="#ppt_y+#ppt_h/2"/>
                                          </p:val>
                                        </p:tav>
                                        <p:tav tm="100000">
                                          <p:val>
                                            <p:strVal val="#ppt_y"/>
                                          </p:val>
                                        </p:tav>
                                      </p:tavLst>
                                    </p:anim>
                                    <p:anim calcmode="lin" valueType="num">
                                      <p:cBhvr>
                                        <p:cTn id="77" dur="500" fill="hold"/>
                                        <p:tgtEl>
                                          <p:spTgt spid="44065"/>
                                        </p:tgtEl>
                                        <p:attrNameLst>
                                          <p:attrName>ppt_w</p:attrName>
                                        </p:attrNameLst>
                                      </p:cBhvr>
                                      <p:tavLst>
                                        <p:tav tm="0">
                                          <p:val>
                                            <p:strVal val="#ppt_w"/>
                                          </p:val>
                                        </p:tav>
                                        <p:tav tm="100000">
                                          <p:val>
                                            <p:strVal val="#ppt_w"/>
                                          </p:val>
                                        </p:tav>
                                      </p:tavLst>
                                    </p:anim>
                                    <p:anim calcmode="lin" valueType="num">
                                      <p:cBhvr>
                                        <p:cTn id="78" dur="500" fill="hold"/>
                                        <p:tgtEl>
                                          <p:spTgt spid="44065"/>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4"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p:cTn id="83" dur="500" fill="hold"/>
                                        <p:tgtEl>
                                          <p:spTgt spid="6"/>
                                        </p:tgtEl>
                                        <p:attrNameLst>
                                          <p:attrName>ppt_x</p:attrName>
                                        </p:attrNameLst>
                                      </p:cBhvr>
                                      <p:tavLst>
                                        <p:tav tm="0">
                                          <p:val>
                                            <p:strVal val="#ppt_x"/>
                                          </p:val>
                                        </p:tav>
                                        <p:tav tm="100000">
                                          <p:val>
                                            <p:strVal val="#ppt_x"/>
                                          </p:val>
                                        </p:tav>
                                      </p:tavLst>
                                    </p:anim>
                                    <p:anim calcmode="lin" valueType="num">
                                      <p:cBhvr>
                                        <p:cTn id="84" dur="500" fill="hold"/>
                                        <p:tgtEl>
                                          <p:spTgt spid="6"/>
                                        </p:tgtEl>
                                        <p:attrNameLst>
                                          <p:attrName>ppt_y</p:attrName>
                                        </p:attrNameLst>
                                      </p:cBhvr>
                                      <p:tavLst>
                                        <p:tav tm="0">
                                          <p:val>
                                            <p:strVal val="#ppt_y+#ppt_h/2"/>
                                          </p:val>
                                        </p:tav>
                                        <p:tav tm="100000">
                                          <p:val>
                                            <p:strVal val="#ppt_y"/>
                                          </p:val>
                                        </p:tav>
                                      </p:tavLst>
                                    </p:anim>
                                    <p:anim calcmode="lin" valueType="num">
                                      <p:cBhvr>
                                        <p:cTn id="85" dur="500" fill="hold"/>
                                        <p:tgtEl>
                                          <p:spTgt spid="6"/>
                                        </p:tgtEl>
                                        <p:attrNameLst>
                                          <p:attrName>ppt_w</p:attrName>
                                        </p:attrNameLst>
                                      </p:cBhvr>
                                      <p:tavLst>
                                        <p:tav tm="0">
                                          <p:val>
                                            <p:strVal val="#ppt_w"/>
                                          </p:val>
                                        </p:tav>
                                        <p:tav tm="100000">
                                          <p:val>
                                            <p:strVal val="#ppt_w"/>
                                          </p:val>
                                        </p:tav>
                                      </p:tavLst>
                                    </p:anim>
                                    <p:anim calcmode="lin" valueType="num">
                                      <p:cBhvr>
                                        <p:cTn id="86"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2"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500" fill="hold"/>
                                        <p:tgtEl>
                                          <p:spTgt spid="19"/>
                                        </p:tgtEl>
                                        <p:attrNameLst>
                                          <p:attrName>ppt_x</p:attrName>
                                        </p:attrNameLst>
                                      </p:cBhvr>
                                      <p:tavLst>
                                        <p:tav tm="0">
                                          <p:val>
                                            <p:strVal val="#ppt_x+#ppt_w/2"/>
                                          </p:val>
                                        </p:tav>
                                        <p:tav tm="100000">
                                          <p:val>
                                            <p:strVal val="#ppt_x"/>
                                          </p:val>
                                        </p:tav>
                                      </p:tavLst>
                                    </p:anim>
                                    <p:anim calcmode="lin" valueType="num">
                                      <p:cBhvr>
                                        <p:cTn id="92" dur="500" fill="hold"/>
                                        <p:tgtEl>
                                          <p:spTgt spid="19"/>
                                        </p:tgtEl>
                                        <p:attrNameLst>
                                          <p:attrName>ppt_y</p:attrName>
                                        </p:attrNameLst>
                                      </p:cBhvr>
                                      <p:tavLst>
                                        <p:tav tm="0">
                                          <p:val>
                                            <p:strVal val="#ppt_y"/>
                                          </p:val>
                                        </p:tav>
                                        <p:tav tm="100000">
                                          <p:val>
                                            <p:strVal val="#ppt_y"/>
                                          </p:val>
                                        </p:tav>
                                      </p:tavLst>
                                    </p:anim>
                                    <p:anim calcmode="lin" valueType="num">
                                      <p:cBhvr>
                                        <p:cTn id="93" dur="500" fill="hold"/>
                                        <p:tgtEl>
                                          <p:spTgt spid="19"/>
                                        </p:tgtEl>
                                        <p:attrNameLst>
                                          <p:attrName>ppt_w</p:attrName>
                                        </p:attrNameLst>
                                      </p:cBhvr>
                                      <p:tavLst>
                                        <p:tav tm="0">
                                          <p:val>
                                            <p:fltVal val="0"/>
                                          </p:val>
                                        </p:tav>
                                        <p:tav tm="100000">
                                          <p:val>
                                            <p:strVal val="#ppt_w"/>
                                          </p:val>
                                        </p:tav>
                                      </p:tavLst>
                                    </p:anim>
                                    <p:anim calcmode="lin" valueType="num">
                                      <p:cBhvr>
                                        <p:cTn id="94"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3" presetClass="entr" presetSubtype="32" fill="hold" grpId="0" nodeType="clickEffect">
                                  <p:stCondLst>
                                    <p:cond delay="0"/>
                                  </p:stCondLst>
                                  <p:childTnLst>
                                    <p:set>
                                      <p:cBhvr>
                                        <p:cTn id="98" dur="1" fill="hold">
                                          <p:stCondLst>
                                            <p:cond delay="0"/>
                                          </p:stCondLst>
                                        </p:cTn>
                                        <p:tgtEl>
                                          <p:spTgt spid="44060"/>
                                        </p:tgtEl>
                                        <p:attrNameLst>
                                          <p:attrName>style.visibility</p:attrName>
                                        </p:attrNameLst>
                                      </p:cBhvr>
                                      <p:to>
                                        <p:strVal val="visible"/>
                                      </p:to>
                                    </p:set>
                                    <p:anim calcmode="lin" valueType="num">
                                      <p:cBhvr>
                                        <p:cTn id="99" dur="500" fill="hold"/>
                                        <p:tgtEl>
                                          <p:spTgt spid="44060"/>
                                        </p:tgtEl>
                                        <p:attrNameLst>
                                          <p:attrName>ppt_w</p:attrName>
                                        </p:attrNameLst>
                                      </p:cBhvr>
                                      <p:tavLst>
                                        <p:tav tm="0">
                                          <p:val>
                                            <p:strVal val="4*#ppt_w"/>
                                          </p:val>
                                        </p:tav>
                                        <p:tav tm="100000">
                                          <p:val>
                                            <p:strVal val="#ppt_w"/>
                                          </p:val>
                                        </p:tav>
                                      </p:tavLst>
                                    </p:anim>
                                    <p:anim calcmode="lin" valueType="num">
                                      <p:cBhvr>
                                        <p:cTn id="100" dur="500" fill="hold"/>
                                        <p:tgtEl>
                                          <p:spTgt spid="44060"/>
                                        </p:tgtEl>
                                        <p:attrNameLst>
                                          <p:attrName>ppt_h</p:attrName>
                                        </p:attrNameLst>
                                      </p:cBhvr>
                                      <p:tavLst>
                                        <p:tav tm="0">
                                          <p:val>
                                            <p:strVal val="4*#ppt_h"/>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3" presetClass="entr" presetSubtype="32" fill="hold" grpId="0" nodeType="clickEffect">
                                  <p:stCondLst>
                                    <p:cond delay="0"/>
                                  </p:stCondLst>
                                  <p:childTnLst>
                                    <p:set>
                                      <p:cBhvr>
                                        <p:cTn id="104" dur="1" fill="hold">
                                          <p:stCondLst>
                                            <p:cond delay="0"/>
                                          </p:stCondLst>
                                        </p:cTn>
                                        <p:tgtEl>
                                          <p:spTgt spid="44061"/>
                                        </p:tgtEl>
                                        <p:attrNameLst>
                                          <p:attrName>style.visibility</p:attrName>
                                        </p:attrNameLst>
                                      </p:cBhvr>
                                      <p:to>
                                        <p:strVal val="visible"/>
                                      </p:to>
                                    </p:set>
                                    <p:anim calcmode="lin" valueType="num">
                                      <p:cBhvr>
                                        <p:cTn id="105" dur="500" fill="hold"/>
                                        <p:tgtEl>
                                          <p:spTgt spid="44061"/>
                                        </p:tgtEl>
                                        <p:attrNameLst>
                                          <p:attrName>ppt_w</p:attrName>
                                        </p:attrNameLst>
                                      </p:cBhvr>
                                      <p:tavLst>
                                        <p:tav tm="0">
                                          <p:val>
                                            <p:strVal val="4*#ppt_w"/>
                                          </p:val>
                                        </p:tav>
                                        <p:tav tm="100000">
                                          <p:val>
                                            <p:strVal val="#ppt_w"/>
                                          </p:val>
                                        </p:tav>
                                      </p:tavLst>
                                    </p:anim>
                                    <p:anim calcmode="lin" valueType="num">
                                      <p:cBhvr>
                                        <p:cTn id="106" dur="500" fill="hold"/>
                                        <p:tgtEl>
                                          <p:spTgt spid="44061"/>
                                        </p:tgtEl>
                                        <p:attrNameLst>
                                          <p:attrName>ppt_h</p:attrName>
                                        </p:attrNameLst>
                                      </p:cBhvr>
                                      <p:tavLst>
                                        <p:tav tm="0">
                                          <p:val>
                                            <p:strVal val="4*#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32" fill="hold" grpId="0" nodeType="clickEffect">
                                  <p:stCondLst>
                                    <p:cond delay="0"/>
                                  </p:stCondLst>
                                  <p:childTnLst>
                                    <p:set>
                                      <p:cBhvr>
                                        <p:cTn id="110" dur="1" fill="hold">
                                          <p:stCondLst>
                                            <p:cond delay="0"/>
                                          </p:stCondLst>
                                        </p:cTn>
                                        <p:tgtEl>
                                          <p:spTgt spid="44192"/>
                                        </p:tgtEl>
                                        <p:attrNameLst>
                                          <p:attrName>style.visibility</p:attrName>
                                        </p:attrNameLst>
                                      </p:cBhvr>
                                      <p:to>
                                        <p:strVal val="visible"/>
                                      </p:to>
                                    </p:set>
                                    <p:anim calcmode="lin" valueType="num">
                                      <p:cBhvr>
                                        <p:cTn id="111" dur="500" fill="hold"/>
                                        <p:tgtEl>
                                          <p:spTgt spid="44192"/>
                                        </p:tgtEl>
                                        <p:attrNameLst>
                                          <p:attrName>ppt_w</p:attrName>
                                        </p:attrNameLst>
                                      </p:cBhvr>
                                      <p:tavLst>
                                        <p:tav tm="0">
                                          <p:val>
                                            <p:strVal val="4*#ppt_w"/>
                                          </p:val>
                                        </p:tav>
                                        <p:tav tm="100000">
                                          <p:val>
                                            <p:strVal val="#ppt_w"/>
                                          </p:val>
                                        </p:tav>
                                      </p:tavLst>
                                    </p:anim>
                                    <p:anim calcmode="lin" valueType="num">
                                      <p:cBhvr>
                                        <p:cTn id="112" dur="500" fill="hold"/>
                                        <p:tgtEl>
                                          <p:spTgt spid="44192"/>
                                        </p:tgtEl>
                                        <p:attrNameLst>
                                          <p:attrName>ppt_h</p:attrName>
                                        </p:attrNameLst>
                                      </p:cBhvr>
                                      <p:tavLst>
                                        <p:tav tm="0">
                                          <p:val>
                                            <p:strVal val="4*#ppt_h"/>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4" fill="hold" nodeType="click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p:cTn id="117" dur="500" fill="hold"/>
                                        <p:tgtEl>
                                          <p:spTgt spid="21"/>
                                        </p:tgtEl>
                                        <p:attrNameLst>
                                          <p:attrName>ppt_x</p:attrName>
                                        </p:attrNameLst>
                                      </p:cBhvr>
                                      <p:tavLst>
                                        <p:tav tm="0">
                                          <p:val>
                                            <p:strVal val="#ppt_x"/>
                                          </p:val>
                                        </p:tav>
                                        <p:tav tm="100000">
                                          <p:val>
                                            <p:strVal val="#ppt_x"/>
                                          </p:val>
                                        </p:tav>
                                      </p:tavLst>
                                    </p:anim>
                                    <p:anim calcmode="lin" valueType="num">
                                      <p:cBhvr>
                                        <p:cTn id="118" dur="500" fill="hold"/>
                                        <p:tgtEl>
                                          <p:spTgt spid="21"/>
                                        </p:tgtEl>
                                        <p:attrNameLst>
                                          <p:attrName>ppt_y</p:attrName>
                                        </p:attrNameLst>
                                      </p:cBhvr>
                                      <p:tavLst>
                                        <p:tav tm="0">
                                          <p:val>
                                            <p:strVal val="#ppt_y+#ppt_h/2"/>
                                          </p:val>
                                        </p:tav>
                                        <p:tav tm="100000">
                                          <p:val>
                                            <p:strVal val="#ppt_y"/>
                                          </p:val>
                                        </p:tav>
                                      </p:tavLst>
                                    </p:anim>
                                    <p:anim calcmode="lin" valueType="num">
                                      <p:cBhvr>
                                        <p:cTn id="119" dur="500" fill="hold"/>
                                        <p:tgtEl>
                                          <p:spTgt spid="21"/>
                                        </p:tgtEl>
                                        <p:attrNameLst>
                                          <p:attrName>ppt_w</p:attrName>
                                        </p:attrNameLst>
                                      </p:cBhvr>
                                      <p:tavLst>
                                        <p:tav tm="0">
                                          <p:val>
                                            <p:strVal val="#ppt_w"/>
                                          </p:val>
                                        </p:tav>
                                        <p:tav tm="100000">
                                          <p:val>
                                            <p:strVal val="#ppt_w"/>
                                          </p:val>
                                        </p:tav>
                                      </p:tavLst>
                                    </p:anim>
                                    <p:anim calcmode="lin" valueType="num">
                                      <p:cBhvr>
                                        <p:cTn id="120"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10" fill="hold" nodeType="clickEffect">
                                  <p:stCondLst>
                                    <p:cond delay="0"/>
                                  </p:stCondLst>
                                  <p:childTnLst>
                                    <p:set>
                                      <p:cBhvr>
                                        <p:cTn id="124" dur="1" fill="hold">
                                          <p:stCondLst>
                                            <p:cond delay="0"/>
                                          </p:stCondLst>
                                        </p:cTn>
                                        <p:tgtEl>
                                          <p:spTgt spid="22"/>
                                        </p:tgtEl>
                                        <p:attrNameLst>
                                          <p:attrName>style.visibility</p:attrName>
                                        </p:attrNameLst>
                                      </p:cBhvr>
                                      <p:to>
                                        <p:strVal val="visible"/>
                                      </p:to>
                                    </p:set>
                                    <p:anim calcmode="lin" valueType="num">
                                      <p:cBhvr>
                                        <p:cTn id="125" dur="500" fill="hold"/>
                                        <p:tgtEl>
                                          <p:spTgt spid="22"/>
                                        </p:tgtEl>
                                        <p:attrNameLst>
                                          <p:attrName>ppt_w</p:attrName>
                                        </p:attrNameLst>
                                      </p:cBhvr>
                                      <p:tavLst>
                                        <p:tav tm="0">
                                          <p:val>
                                            <p:fltVal val="0"/>
                                          </p:val>
                                        </p:tav>
                                        <p:tav tm="100000">
                                          <p:val>
                                            <p:strVal val="#ppt_w"/>
                                          </p:val>
                                        </p:tav>
                                      </p:tavLst>
                                    </p:anim>
                                    <p:anim calcmode="lin" valueType="num">
                                      <p:cBhvr>
                                        <p:cTn id="126"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4" fill="hold" nodeType="clickEffect">
                                  <p:stCondLst>
                                    <p:cond delay="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ppt_x</p:attrName>
                                        </p:attrNameLst>
                                      </p:cBhvr>
                                      <p:tavLst>
                                        <p:tav tm="0">
                                          <p:val>
                                            <p:strVal val="#ppt_x"/>
                                          </p:val>
                                        </p:tav>
                                        <p:tav tm="100000">
                                          <p:val>
                                            <p:strVal val="#ppt_x"/>
                                          </p:val>
                                        </p:tav>
                                      </p:tavLst>
                                    </p:anim>
                                    <p:anim calcmode="lin" valueType="num">
                                      <p:cBhvr>
                                        <p:cTn id="132" dur="500" fill="hold"/>
                                        <p:tgtEl>
                                          <p:spTgt spid="23"/>
                                        </p:tgtEl>
                                        <p:attrNameLst>
                                          <p:attrName>ppt_y</p:attrName>
                                        </p:attrNameLst>
                                      </p:cBhvr>
                                      <p:tavLst>
                                        <p:tav tm="0">
                                          <p:val>
                                            <p:strVal val="#ppt_y+#ppt_h/2"/>
                                          </p:val>
                                        </p:tav>
                                        <p:tav tm="100000">
                                          <p:val>
                                            <p:strVal val="#ppt_y"/>
                                          </p:val>
                                        </p:tav>
                                      </p:tavLst>
                                    </p:anim>
                                    <p:anim calcmode="lin" valueType="num">
                                      <p:cBhvr>
                                        <p:cTn id="133" dur="500" fill="hold"/>
                                        <p:tgtEl>
                                          <p:spTgt spid="23"/>
                                        </p:tgtEl>
                                        <p:attrNameLst>
                                          <p:attrName>ppt_w</p:attrName>
                                        </p:attrNameLst>
                                      </p:cBhvr>
                                      <p:tavLst>
                                        <p:tav tm="0">
                                          <p:val>
                                            <p:strVal val="#ppt_w"/>
                                          </p:val>
                                        </p:tav>
                                        <p:tav tm="100000">
                                          <p:val>
                                            <p:strVal val="#ppt_w"/>
                                          </p:val>
                                        </p:tav>
                                      </p:tavLst>
                                    </p:anim>
                                    <p:anim calcmode="lin" valueType="num">
                                      <p:cBhvr>
                                        <p:cTn id="134"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 calcmode="lin" valueType="num">
                                      <p:cBhvr additive="base">
                                        <p:cTn id="139" dur="500" fill="hold"/>
                                        <p:tgtEl>
                                          <p:spTgt spid="24"/>
                                        </p:tgtEl>
                                        <p:attrNameLst>
                                          <p:attrName>ppt_x</p:attrName>
                                        </p:attrNameLst>
                                      </p:cBhvr>
                                      <p:tavLst>
                                        <p:tav tm="0">
                                          <p:val>
                                            <p:strVal val="#ppt_x"/>
                                          </p:val>
                                        </p:tav>
                                        <p:tav tm="100000">
                                          <p:val>
                                            <p:strVal val="#ppt_x"/>
                                          </p:val>
                                        </p:tav>
                                      </p:tavLst>
                                    </p:anim>
                                    <p:anim calcmode="lin" valueType="num">
                                      <p:cBhvr additive="base">
                                        <p:cTn id="14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0" grpId="0" autoUpdateAnimBg="0"/>
      <p:bldP spid="44061" grpId="0" autoUpdateAnimBg="0"/>
      <p:bldP spid="44063" grpId="0" animBg="1"/>
      <p:bldP spid="44064" grpId="0" animBg="1"/>
      <p:bldP spid="44065" grpId="0" animBg="1"/>
      <p:bldP spid="4419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Line 5"/>
          <p:cNvSpPr>
            <a:spLocks noChangeShapeType="1"/>
          </p:cNvSpPr>
          <p:nvPr/>
        </p:nvSpPr>
        <p:spPr bwMode="auto">
          <a:xfrm>
            <a:off x="7458075" y="31162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22" name="Line 6"/>
          <p:cNvSpPr>
            <a:spLocks noChangeShapeType="1"/>
          </p:cNvSpPr>
          <p:nvPr/>
        </p:nvSpPr>
        <p:spPr bwMode="auto">
          <a:xfrm>
            <a:off x="8524875" y="2849563"/>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7"/>
          <p:cNvGrpSpPr>
            <a:grpSpLocks/>
          </p:cNvGrpSpPr>
          <p:nvPr/>
        </p:nvGrpSpPr>
        <p:grpSpPr bwMode="auto">
          <a:xfrm>
            <a:off x="8474075" y="2735263"/>
            <a:ext cx="365125" cy="2660650"/>
            <a:chOff x="3590" y="1976"/>
            <a:chExt cx="230" cy="1676"/>
          </a:xfrm>
        </p:grpSpPr>
        <p:sp>
          <p:nvSpPr>
            <p:cNvPr id="18467" name="Text Box 8"/>
            <p:cNvSpPr txBox="1">
              <a:spLocks noChangeArrowheads="1"/>
            </p:cNvSpPr>
            <p:nvPr/>
          </p:nvSpPr>
          <p:spPr bwMode="auto">
            <a:xfrm>
              <a:off x="3590" y="3479"/>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18468" name="Text Box 9"/>
            <p:cNvSpPr txBox="1">
              <a:spLocks noChangeArrowheads="1"/>
            </p:cNvSpPr>
            <p:nvPr/>
          </p:nvSpPr>
          <p:spPr bwMode="auto">
            <a:xfrm>
              <a:off x="3592" y="3312"/>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p:txBody>
        </p:sp>
        <p:sp>
          <p:nvSpPr>
            <p:cNvPr id="18469" name="Text Box 10"/>
            <p:cNvSpPr txBox="1">
              <a:spLocks noChangeArrowheads="1"/>
            </p:cNvSpPr>
            <p:nvPr/>
          </p:nvSpPr>
          <p:spPr bwMode="auto">
            <a:xfrm>
              <a:off x="3594" y="3145"/>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sp>
          <p:nvSpPr>
            <p:cNvPr id="18470" name="Text Box 11"/>
            <p:cNvSpPr txBox="1">
              <a:spLocks noChangeArrowheads="1"/>
            </p:cNvSpPr>
            <p:nvPr/>
          </p:nvSpPr>
          <p:spPr bwMode="auto">
            <a:xfrm>
              <a:off x="3596" y="2978"/>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p:txBody>
        </p:sp>
        <p:sp>
          <p:nvSpPr>
            <p:cNvPr id="18471" name="Text Box 12"/>
            <p:cNvSpPr txBox="1">
              <a:spLocks noChangeArrowheads="1"/>
            </p:cNvSpPr>
            <p:nvPr/>
          </p:nvSpPr>
          <p:spPr bwMode="auto">
            <a:xfrm>
              <a:off x="3598" y="2811"/>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sp>
          <p:nvSpPr>
            <p:cNvPr id="18472" name="Text Box 13"/>
            <p:cNvSpPr txBox="1">
              <a:spLocks noChangeArrowheads="1"/>
            </p:cNvSpPr>
            <p:nvPr/>
          </p:nvSpPr>
          <p:spPr bwMode="auto">
            <a:xfrm>
              <a:off x="3600" y="2644"/>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6</a:t>
              </a:r>
            </a:p>
          </p:txBody>
        </p:sp>
        <p:sp>
          <p:nvSpPr>
            <p:cNvPr id="18473" name="Text Box 14"/>
            <p:cNvSpPr txBox="1">
              <a:spLocks noChangeArrowheads="1"/>
            </p:cNvSpPr>
            <p:nvPr/>
          </p:nvSpPr>
          <p:spPr bwMode="auto">
            <a:xfrm>
              <a:off x="3602" y="2477"/>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7</a:t>
              </a:r>
            </a:p>
          </p:txBody>
        </p:sp>
        <p:sp>
          <p:nvSpPr>
            <p:cNvPr id="18474" name="Text Box 15"/>
            <p:cNvSpPr txBox="1">
              <a:spLocks noChangeArrowheads="1"/>
            </p:cNvSpPr>
            <p:nvPr/>
          </p:nvSpPr>
          <p:spPr bwMode="auto">
            <a:xfrm>
              <a:off x="3604" y="2310"/>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8</a:t>
              </a:r>
            </a:p>
          </p:txBody>
        </p:sp>
        <p:sp>
          <p:nvSpPr>
            <p:cNvPr id="18475" name="Text Box 16"/>
            <p:cNvSpPr txBox="1">
              <a:spLocks noChangeArrowheads="1"/>
            </p:cNvSpPr>
            <p:nvPr/>
          </p:nvSpPr>
          <p:spPr bwMode="auto">
            <a:xfrm>
              <a:off x="3606" y="2143"/>
              <a:ext cx="1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9</a:t>
              </a:r>
            </a:p>
          </p:txBody>
        </p:sp>
        <p:sp>
          <p:nvSpPr>
            <p:cNvPr id="18476" name="Text Box 17"/>
            <p:cNvSpPr txBox="1">
              <a:spLocks noChangeArrowheads="1"/>
            </p:cNvSpPr>
            <p:nvPr/>
          </p:nvSpPr>
          <p:spPr bwMode="auto">
            <a:xfrm>
              <a:off x="3608" y="1976"/>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p:txBody>
        </p:sp>
      </p:grpSp>
      <p:sp>
        <p:nvSpPr>
          <p:cNvPr id="34834" name="Line 18"/>
          <p:cNvSpPr>
            <a:spLocks noChangeShapeType="1"/>
          </p:cNvSpPr>
          <p:nvPr/>
        </p:nvSpPr>
        <p:spPr bwMode="auto">
          <a:xfrm>
            <a:off x="7348538" y="2849563"/>
            <a:ext cx="1176337"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35" name="Line 19"/>
          <p:cNvSpPr>
            <a:spLocks noChangeShapeType="1"/>
          </p:cNvSpPr>
          <p:nvPr/>
        </p:nvSpPr>
        <p:spPr bwMode="auto">
          <a:xfrm>
            <a:off x="7610475" y="33829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36" name="Line 20"/>
          <p:cNvSpPr>
            <a:spLocks noChangeShapeType="1"/>
          </p:cNvSpPr>
          <p:nvPr/>
        </p:nvSpPr>
        <p:spPr bwMode="auto">
          <a:xfrm>
            <a:off x="7686675" y="3649663"/>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37" name="Line 21"/>
          <p:cNvSpPr>
            <a:spLocks noChangeShapeType="1"/>
          </p:cNvSpPr>
          <p:nvPr/>
        </p:nvSpPr>
        <p:spPr bwMode="auto">
          <a:xfrm>
            <a:off x="7762875" y="3916363"/>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38" name="Line 22"/>
          <p:cNvSpPr>
            <a:spLocks noChangeShapeType="1"/>
          </p:cNvSpPr>
          <p:nvPr/>
        </p:nvSpPr>
        <p:spPr bwMode="auto">
          <a:xfrm>
            <a:off x="7915275" y="4183063"/>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39" name="Line 23"/>
          <p:cNvSpPr>
            <a:spLocks noChangeShapeType="1"/>
          </p:cNvSpPr>
          <p:nvPr/>
        </p:nvSpPr>
        <p:spPr bwMode="auto">
          <a:xfrm>
            <a:off x="8067675" y="4449763"/>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40" name="Line 24"/>
          <p:cNvSpPr>
            <a:spLocks noChangeShapeType="1"/>
          </p:cNvSpPr>
          <p:nvPr/>
        </p:nvSpPr>
        <p:spPr bwMode="auto">
          <a:xfrm>
            <a:off x="8143875" y="4716463"/>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41" name="Line 25"/>
          <p:cNvSpPr>
            <a:spLocks noChangeShapeType="1"/>
          </p:cNvSpPr>
          <p:nvPr/>
        </p:nvSpPr>
        <p:spPr bwMode="auto">
          <a:xfrm>
            <a:off x="8296275" y="4983163"/>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42" name="Line 26"/>
          <p:cNvSpPr>
            <a:spLocks noChangeShapeType="1"/>
          </p:cNvSpPr>
          <p:nvPr/>
        </p:nvSpPr>
        <p:spPr bwMode="auto">
          <a:xfrm>
            <a:off x="8372475" y="524986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4843" name="Line 27"/>
          <p:cNvSpPr>
            <a:spLocks noChangeShapeType="1"/>
          </p:cNvSpPr>
          <p:nvPr/>
        </p:nvSpPr>
        <p:spPr bwMode="auto">
          <a:xfrm>
            <a:off x="7381875" y="2849563"/>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28"/>
          <p:cNvGrpSpPr>
            <a:grpSpLocks/>
          </p:cNvGrpSpPr>
          <p:nvPr/>
        </p:nvGrpSpPr>
        <p:grpSpPr bwMode="auto">
          <a:xfrm rot="-199138">
            <a:off x="7126288" y="2749550"/>
            <a:ext cx="1206500" cy="2757488"/>
            <a:chOff x="2303" y="1281"/>
            <a:chExt cx="760" cy="1737"/>
          </a:xfrm>
        </p:grpSpPr>
        <p:sp>
          <p:nvSpPr>
            <p:cNvPr id="18457" name="Text Box 29"/>
            <p:cNvSpPr txBox="1">
              <a:spLocks noChangeArrowheads="1"/>
            </p:cNvSpPr>
            <p:nvPr/>
          </p:nvSpPr>
          <p:spPr bwMode="auto">
            <a:xfrm>
              <a:off x="2880" y="2864"/>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18458" name="Text Box 30"/>
            <p:cNvSpPr txBox="1">
              <a:spLocks noChangeArrowheads="1"/>
            </p:cNvSpPr>
            <p:nvPr/>
          </p:nvSpPr>
          <p:spPr bwMode="auto">
            <a:xfrm>
              <a:off x="2816" y="2688"/>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p:txBody>
        </p:sp>
        <p:sp>
          <p:nvSpPr>
            <p:cNvPr id="18459" name="Text Box 31"/>
            <p:cNvSpPr txBox="1">
              <a:spLocks noChangeArrowheads="1"/>
            </p:cNvSpPr>
            <p:nvPr/>
          </p:nvSpPr>
          <p:spPr bwMode="auto">
            <a:xfrm>
              <a:off x="2752" y="2512"/>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sp>
          <p:nvSpPr>
            <p:cNvPr id="18460" name="Text Box 32"/>
            <p:cNvSpPr txBox="1">
              <a:spLocks noChangeArrowheads="1"/>
            </p:cNvSpPr>
            <p:nvPr/>
          </p:nvSpPr>
          <p:spPr bwMode="auto">
            <a:xfrm>
              <a:off x="2688" y="2336"/>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p:txBody>
        </p:sp>
        <p:sp>
          <p:nvSpPr>
            <p:cNvPr id="18461" name="Text Box 33"/>
            <p:cNvSpPr txBox="1">
              <a:spLocks noChangeArrowheads="1"/>
            </p:cNvSpPr>
            <p:nvPr/>
          </p:nvSpPr>
          <p:spPr bwMode="auto">
            <a:xfrm>
              <a:off x="2624" y="2160"/>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sp>
          <p:nvSpPr>
            <p:cNvPr id="18462" name="Text Box 34"/>
            <p:cNvSpPr txBox="1">
              <a:spLocks noChangeArrowheads="1"/>
            </p:cNvSpPr>
            <p:nvPr/>
          </p:nvSpPr>
          <p:spPr bwMode="auto">
            <a:xfrm>
              <a:off x="2559" y="1984"/>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6’</a:t>
              </a:r>
            </a:p>
          </p:txBody>
        </p:sp>
        <p:sp>
          <p:nvSpPr>
            <p:cNvPr id="18463" name="Text Box 35"/>
            <p:cNvSpPr txBox="1">
              <a:spLocks noChangeArrowheads="1"/>
            </p:cNvSpPr>
            <p:nvPr/>
          </p:nvSpPr>
          <p:spPr bwMode="auto">
            <a:xfrm>
              <a:off x="2495" y="1808"/>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7’</a:t>
              </a:r>
            </a:p>
          </p:txBody>
        </p:sp>
        <p:sp>
          <p:nvSpPr>
            <p:cNvPr id="18464" name="Text Box 36"/>
            <p:cNvSpPr txBox="1">
              <a:spLocks noChangeArrowheads="1"/>
            </p:cNvSpPr>
            <p:nvPr/>
          </p:nvSpPr>
          <p:spPr bwMode="auto">
            <a:xfrm>
              <a:off x="2432" y="1632"/>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8’</a:t>
              </a:r>
            </a:p>
          </p:txBody>
        </p:sp>
        <p:sp>
          <p:nvSpPr>
            <p:cNvPr id="18465" name="Text Box 37"/>
            <p:cNvSpPr txBox="1">
              <a:spLocks noChangeArrowheads="1"/>
            </p:cNvSpPr>
            <p:nvPr/>
          </p:nvSpPr>
          <p:spPr bwMode="auto">
            <a:xfrm>
              <a:off x="2368" y="1456"/>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9’</a:t>
              </a:r>
            </a:p>
          </p:txBody>
        </p:sp>
        <p:sp>
          <p:nvSpPr>
            <p:cNvPr id="18466" name="Text Box 38"/>
            <p:cNvSpPr txBox="1">
              <a:spLocks noChangeArrowheads="1"/>
            </p:cNvSpPr>
            <p:nvPr/>
          </p:nvSpPr>
          <p:spPr bwMode="auto">
            <a:xfrm>
              <a:off x="2303" y="1281"/>
              <a:ext cx="22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p:txBody>
        </p:sp>
      </p:grpSp>
      <p:sp>
        <p:nvSpPr>
          <p:cNvPr id="34855" name="Text Box 39"/>
          <p:cNvSpPr txBox="1">
            <a:spLocks noChangeArrowheads="1"/>
          </p:cNvSpPr>
          <p:nvPr/>
        </p:nvSpPr>
        <p:spPr bwMode="auto">
          <a:xfrm>
            <a:off x="7153275" y="259715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X</a:t>
            </a:r>
          </a:p>
        </p:txBody>
      </p:sp>
      <p:sp>
        <p:nvSpPr>
          <p:cNvPr id="34856" name="Text Box 40"/>
          <p:cNvSpPr txBox="1">
            <a:spLocks noChangeArrowheads="1"/>
          </p:cNvSpPr>
          <p:nvPr/>
        </p:nvSpPr>
        <p:spPr bwMode="auto">
          <a:xfrm>
            <a:off x="8356600" y="262255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Y</a:t>
            </a:r>
          </a:p>
        </p:txBody>
      </p:sp>
      <p:sp>
        <p:nvSpPr>
          <p:cNvPr id="34857" name="Text Box 41"/>
          <p:cNvSpPr txBox="1">
            <a:spLocks noChangeArrowheads="1"/>
          </p:cNvSpPr>
          <p:nvPr/>
        </p:nvSpPr>
        <p:spPr bwMode="auto">
          <a:xfrm>
            <a:off x="8372475" y="5592763"/>
            <a:ext cx="2619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Z</a:t>
            </a:r>
          </a:p>
        </p:txBody>
      </p:sp>
      <p:grpSp>
        <p:nvGrpSpPr>
          <p:cNvPr id="4" name="Group 42"/>
          <p:cNvGrpSpPr>
            <a:grpSpLocks/>
          </p:cNvGrpSpPr>
          <p:nvPr/>
        </p:nvGrpSpPr>
        <p:grpSpPr bwMode="auto">
          <a:xfrm>
            <a:off x="323850" y="2273300"/>
            <a:ext cx="6506941" cy="4203969"/>
            <a:chOff x="182" y="960"/>
            <a:chExt cx="3910" cy="2504"/>
          </a:xfrm>
        </p:grpSpPr>
        <p:sp>
          <p:nvSpPr>
            <p:cNvPr id="18455" name="Rectangle 43"/>
            <p:cNvSpPr>
              <a:spLocks noChangeArrowheads="1"/>
            </p:cNvSpPr>
            <p:nvPr/>
          </p:nvSpPr>
          <p:spPr bwMode="auto">
            <a:xfrm>
              <a:off x="192" y="960"/>
              <a:ext cx="3900" cy="2504"/>
            </a:xfrm>
            <a:prstGeom prst="rect">
              <a:avLst/>
            </a:prstGeom>
            <a:solidFill>
              <a:srgbClr val="FF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60" name="Text Box 44"/>
            <p:cNvSpPr txBox="1">
              <a:spLocks noChangeArrowheads="1"/>
            </p:cNvSpPr>
            <p:nvPr/>
          </p:nvSpPr>
          <p:spPr bwMode="auto">
            <a:xfrm>
              <a:off x="182" y="967"/>
              <a:ext cx="3820" cy="2401"/>
            </a:xfrm>
            <a:prstGeom prst="rect">
              <a:avLst/>
            </a:prstGeom>
            <a:noFill/>
            <a:ln>
              <a:noFill/>
            </a:ln>
            <a:effectLst/>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Let the XY in figure be a subunit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From Y draw a perpendicular YZ to a suitable height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Join XZ</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Divide YZ in to 10 equal parts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Draw parallel lines to XY from all these divisions and number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Consider two similar triangles XYZ and 7'7Z,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we have 7Z / YZ = 7’7 / XY  (each part being one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rPr>
                <a:t>	m</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eans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7'7 = 7 / 10 x  XY = 0.7 XY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Similarly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 – 1 = 0.1 XY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2’ – 2 = 0.2 XY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Thus, it is very clear that, the sides of small triangles, which are parallel to divided lines, become progressively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shorter in length by 0.1 XY.</a:t>
              </a:r>
            </a:p>
          </p:txBody>
        </p:sp>
      </p:grpSp>
      <p:sp>
        <p:nvSpPr>
          <p:cNvPr id="18452" name="Text Box 50"/>
          <p:cNvSpPr txBox="1">
            <a:spLocks noChangeArrowheads="1"/>
          </p:cNvSpPr>
          <p:nvPr/>
        </p:nvSpPr>
        <p:spPr bwMode="auto">
          <a:xfrm>
            <a:off x="-28575" y="571500"/>
            <a:ext cx="8018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diagonal scales give us three successive dimensions that is a unit, a sub-unit and a subdivision of a sub-unit.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453" name="Rectangle 3"/>
          <p:cNvSpPr>
            <a:spLocks noChangeArrowheads="1"/>
          </p:cNvSpPr>
          <p:nvPr/>
        </p:nvSpPr>
        <p:spPr bwMode="auto">
          <a:xfrm>
            <a:off x="-38100" y="1419225"/>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Principle of Diagonal Scale: The construction of a diagonal scale is based on the principle of similarity of triangles. </a:t>
            </a: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54" name="Text Box 53"/>
          <p:cNvSpPr txBox="1">
            <a:spLocks noChangeArrowheads="1"/>
          </p:cNvSpPr>
          <p:nvPr/>
        </p:nvSpPr>
        <p:spPr bwMode="auto">
          <a:xfrm>
            <a:off x="0" y="-4763"/>
            <a:ext cx="9144000" cy="40005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DIAGONAL SCALE </a:t>
            </a:r>
          </a:p>
        </p:txBody>
      </p:sp>
      <p:sp>
        <p:nvSpPr>
          <p:cNvPr id="7" name="Date Placeholder 6"/>
          <p:cNvSpPr>
            <a:spLocks noGrp="1"/>
          </p:cNvSpPr>
          <p:nvPr>
            <p:ph type="dt" sz="half" idx="10"/>
          </p:nvPr>
        </p:nvSpPr>
        <p:spPr/>
        <p:txBody>
          <a:bodyPr/>
          <a:lstStyle/>
          <a:p>
            <a:pPr lvl="0"/>
            <a:fld id="{05326796-42FB-442C-A1D6-18BDDE0C2328}" type="datetime3">
              <a:rPr lang="en-US" noProof="0" smtClean="0"/>
              <a:pPr lvl="0"/>
              <a:t>10 September 2019</a:t>
            </a:fld>
            <a:endParaRPr lang="en-US" noProof="0"/>
          </a:p>
        </p:txBody>
      </p:sp>
      <p:sp>
        <p:nvSpPr>
          <p:cNvPr id="8" name="Footer Placeholder 7"/>
          <p:cNvSpPr>
            <a:spLocks noGrp="1"/>
          </p:cNvSpPr>
          <p:nvPr>
            <p:ph type="ftr" sz="quarter" idx="11"/>
          </p:nvPr>
        </p:nvSpPr>
        <p:spPr/>
        <p:txBody>
          <a:bodyPr/>
          <a:lstStyle/>
          <a:p>
            <a:pPr lvl="0"/>
            <a:r>
              <a:rPr lang="en-US" noProof="0"/>
              <a:t>CE101 Lec1: Introduction and Basics</a:t>
            </a:r>
            <a:endParaRPr lang="en-US" noProof="0" dirty="0"/>
          </a:p>
        </p:txBody>
      </p:sp>
      <p:sp>
        <p:nvSpPr>
          <p:cNvPr id="9" name="Slide Number Placeholder 8"/>
          <p:cNvSpPr>
            <a:spLocks noGrp="1"/>
          </p:cNvSpPr>
          <p:nvPr>
            <p:ph type="sldNum" sz="quarter" idx="12"/>
          </p:nvPr>
        </p:nvSpPr>
        <p:spPr/>
        <p:txBody>
          <a:bodyPr/>
          <a:lstStyle/>
          <a:p>
            <a:pPr lvl="0"/>
            <a:fld id="{6C5C84A4-FEF8-4FB1-9663-19AD76B6A1D4}" type="slidenum">
              <a:rPr lang="en-US" noProof="0" smtClean="0"/>
              <a:pPr lvl="0"/>
              <a:t>33</a:t>
            </a:fld>
            <a:endParaRPr lang="en-US" noProof="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93CED28-32C9-4993-88C2-8B275FC7F534}"/>
                  </a:ext>
                </a:extLst>
              </p14:cNvPr>
              <p14:cNvContentPartPr/>
              <p14:nvPr/>
            </p14:nvContentPartPr>
            <p14:xfrm>
              <a:off x="88920" y="704880"/>
              <a:ext cx="7633080" cy="120960"/>
            </p14:xfrm>
          </p:contentPart>
        </mc:Choice>
        <mc:Fallback>
          <p:pic>
            <p:nvPicPr>
              <p:cNvPr id="5" name="Ink 4">
                <a:extLst>
                  <a:ext uri="{FF2B5EF4-FFF2-40B4-BE49-F238E27FC236}">
                    <a16:creationId xmlns:a16="http://schemas.microsoft.com/office/drawing/2014/main" id="{D93CED28-32C9-4993-88C2-8B275FC7F534}"/>
                  </a:ext>
                </a:extLst>
              </p:cNvPr>
              <p:cNvPicPr/>
              <p:nvPr/>
            </p:nvPicPr>
            <p:blipFill>
              <a:blip r:embed="rId4"/>
              <a:stretch>
                <a:fillRect/>
              </a:stretch>
            </p:blipFill>
            <p:spPr>
              <a:xfrm>
                <a:off x="73080" y="641520"/>
                <a:ext cx="76644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9080308-0D0B-455A-B4A2-B4A3C834E8F5}"/>
                  </a:ext>
                </a:extLst>
              </p14:cNvPr>
              <p14:cNvContentPartPr/>
              <p14:nvPr/>
            </p14:nvContentPartPr>
            <p14:xfrm>
              <a:off x="76320" y="1041480"/>
              <a:ext cx="4648320" cy="127440"/>
            </p14:xfrm>
          </p:contentPart>
        </mc:Choice>
        <mc:Fallback>
          <p:pic>
            <p:nvPicPr>
              <p:cNvPr id="6" name="Ink 5">
                <a:extLst>
                  <a:ext uri="{FF2B5EF4-FFF2-40B4-BE49-F238E27FC236}">
                    <a16:creationId xmlns:a16="http://schemas.microsoft.com/office/drawing/2014/main" id="{29080308-0D0B-455A-B4A2-B4A3C834E8F5}"/>
                  </a:ext>
                </a:extLst>
              </p:cNvPr>
              <p:cNvPicPr/>
              <p:nvPr/>
            </p:nvPicPr>
            <p:blipFill>
              <a:blip r:embed="rId6"/>
              <a:stretch>
                <a:fillRect/>
              </a:stretch>
            </p:blipFill>
            <p:spPr>
              <a:xfrm>
                <a:off x="60480" y="978120"/>
                <a:ext cx="46796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404AB8ED-0052-48DC-B2D8-DB164E54A50A}"/>
                  </a:ext>
                </a:extLst>
              </p14:cNvPr>
              <p14:cNvContentPartPr/>
              <p14:nvPr/>
            </p14:nvContentPartPr>
            <p14:xfrm>
              <a:off x="1117440" y="3359160"/>
              <a:ext cx="360" cy="360"/>
            </p14:xfrm>
          </p:contentPart>
        </mc:Choice>
        <mc:Fallback>
          <p:pic>
            <p:nvPicPr>
              <p:cNvPr id="10" name="Ink 9">
                <a:extLst>
                  <a:ext uri="{FF2B5EF4-FFF2-40B4-BE49-F238E27FC236}">
                    <a16:creationId xmlns:a16="http://schemas.microsoft.com/office/drawing/2014/main" id="{404AB8ED-0052-48DC-B2D8-DB164E54A50A}"/>
                  </a:ext>
                </a:extLst>
              </p:cNvPr>
              <p:cNvPicPr/>
              <p:nvPr/>
            </p:nvPicPr>
            <p:blipFill>
              <a:blip r:embed="rId8"/>
              <a:stretch>
                <a:fillRect/>
              </a:stretch>
            </p:blipFill>
            <p:spPr>
              <a:xfrm>
                <a:off x="1101600" y="3295800"/>
                <a:ext cx="31680" cy="127080"/>
              </a:xfrm>
              <a:prstGeom prst="rect">
                <a:avLst/>
              </a:prstGeom>
            </p:spPr>
          </p:pic>
        </mc:Fallback>
      </mc:AlternateContent>
    </p:spTree>
    <p:extLst>
      <p:ext uri="{BB962C8B-B14F-4D97-AF65-F5344CB8AC3E}">
        <p14:creationId xmlns:p14="http://schemas.microsoft.com/office/powerpoint/2010/main" val="2405660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nodeType="clickEffect">
                                  <p:stCondLst>
                                    <p:cond delay="0"/>
                                  </p:stCondLst>
                                  <p:childTnLst>
                                    <p:set>
                                      <p:cBhvr>
                                        <p:cTn id="14" dur="1" fill="hold">
                                          <p:stCondLst>
                                            <p:cond delay="0"/>
                                          </p:stCondLst>
                                        </p:cTn>
                                        <p:tgtEl>
                                          <p:spTgt spid="34843"/>
                                        </p:tgtEl>
                                        <p:attrNameLst>
                                          <p:attrName>style.visibility</p:attrName>
                                        </p:attrNameLst>
                                      </p:cBhvr>
                                      <p:to>
                                        <p:strVal val="visible"/>
                                      </p:to>
                                    </p:set>
                                    <p:anim calcmode="lin" valueType="num">
                                      <p:cBhvr>
                                        <p:cTn id="15" dur="500" fill="hold"/>
                                        <p:tgtEl>
                                          <p:spTgt spid="34843"/>
                                        </p:tgtEl>
                                        <p:attrNameLst>
                                          <p:attrName>ppt_w</p:attrName>
                                        </p:attrNameLst>
                                      </p:cBhvr>
                                      <p:tavLst>
                                        <p:tav tm="0">
                                          <p:val>
                                            <p:fltVal val="0"/>
                                          </p:val>
                                        </p:tav>
                                        <p:tav tm="100000">
                                          <p:val>
                                            <p:strVal val="#ppt_w"/>
                                          </p:val>
                                        </p:tav>
                                      </p:tavLst>
                                    </p:anim>
                                    <p:anim calcmode="lin" valueType="num">
                                      <p:cBhvr>
                                        <p:cTn id="16" dur="500" fill="hold"/>
                                        <p:tgtEl>
                                          <p:spTgt spid="34843"/>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 fill="hold" nodeType="clickEffect">
                                  <p:stCondLst>
                                    <p:cond delay="0"/>
                                  </p:stCondLst>
                                  <p:childTnLst>
                                    <p:set>
                                      <p:cBhvr>
                                        <p:cTn id="20" dur="1" fill="hold">
                                          <p:stCondLst>
                                            <p:cond delay="0"/>
                                          </p:stCondLst>
                                        </p:cTn>
                                        <p:tgtEl>
                                          <p:spTgt spid="34822"/>
                                        </p:tgtEl>
                                        <p:attrNameLst>
                                          <p:attrName>style.visibility</p:attrName>
                                        </p:attrNameLst>
                                      </p:cBhvr>
                                      <p:to>
                                        <p:strVal val="visible"/>
                                      </p:to>
                                    </p:set>
                                    <p:anim calcmode="lin" valueType="num">
                                      <p:cBhvr>
                                        <p:cTn id="21" dur="500" fill="hold"/>
                                        <p:tgtEl>
                                          <p:spTgt spid="34822"/>
                                        </p:tgtEl>
                                        <p:attrNameLst>
                                          <p:attrName>ppt_x</p:attrName>
                                        </p:attrNameLst>
                                      </p:cBhvr>
                                      <p:tavLst>
                                        <p:tav tm="0">
                                          <p:val>
                                            <p:strVal val="#ppt_x"/>
                                          </p:val>
                                        </p:tav>
                                        <p:tav tm="100000">
                                          <p:val>
                                            <p:strVal val="#ppt_x"/>
                                          </p:val>
                                        </p:tav>
                                      </p:tavLst>
                                    </p:anim>
                                    <p:anim calcmode="lin" valueType="num">
                                      <p:cBhvr>
                                        <p:cTn id="22" dur="500" fill="hold"/>
                                        <p:tgtEl>
                                          <p:spTgt spid="34822"/>
                                        </p:tgtEl>
                                        <p:attrNameLst>
                                          <p:attrName>ppt_y</p:attrName>
                                        </p:attrNameLst>
                                      </p:cBhvr>
                                      <p:tavLst>
                                        <p:tav tm="0">
                                          <p:val>
                                            <p:strVal val="#ppt_y-#ppt_h/2"/>
                                          </p:val>
                                        </p:tav>
                                        <p:tav tm="100000">
                                          <p:val>
                                            <p:strVal val="#ppt_y"/>
                                          </p:val>
                                        </p:tav>
                                      </p:tavLst>
                                    </p:anim>
                                    <p:anim calcmode="lin" valueType="num">
                                      <p:cBhvr>
                                        <p:cTn id="23" dur="500" fill="hold"/>
                                        <p:tgtEl>
                                          <p:spTgt spid="34822"/>
                                        </p:tgtEl>
                                        <p:attrNameLst>
                                          <p:attrName>ppt_w</p:attrName>
                                        </p:attrNameLst>
                                      </p:cBhvr>
                                      <p:tavLst>
                                        <p:tav tm="0">
                                          <p:val>
                                            <p:strVal val="#ppt_w"/>
                                          </p:val>
                                        </p:tav>
                                        <p:tav tm="100000">
                                          <p:val>
                                            <p:strVal val="#ppt_w"/>
                                          </p:val>
                                        </p:tav>
                                      </p:tavLst>
                                    </p:anim>
                                    <p:anim calcmode="lin" valueType="num">
                                      <p:cBhvr>
                                        <p:cTn id="24" dur="500" fill="hold"/>
                                        <p:tgtEl>
                                          <p:spTgt spid="34822"/>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12" fill="hold" nodeType="clickEffect">
                                  <p:stCondLst>
                                    <p:cond delay="0"/>
                                  </p:stCondLst>
                                  <p:childTnLst>
                                    <p:set>
                                      <p:cBhvr>
                                        <p:cTn id="28" dur="1" fill="hold">
                                          <p:stCondLst>
                                            <p:cond delay="0"/>
                                          </p:stCondLst>
                                        </p:cTn>
                                        <p:tgtEl>
                                          <p:spTgt spid="34834"/>
                                        </p:tgtEl>
                                        <p:attrNameLst>
                                          <p:attrName>style.visibility</p:attrName>
                                        </p:attrNameLst>
                                      </p:cBhvr>
                                      <p:to>
                                        <p:strVal val="visible"/>
                                      </p:to>
                                    </p:set>
                                    <p:animEffect transition="in" filter="strips(downLeft)">
                                      <p:cBhvr>
                                        <p:cTn id="29" dur="500"/>
                                        <p:tgtEl>
                                          <p:spTgt spid="348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34855"/>
                                        </p:tgtEl>
                                        <p:attrNameLst>
                                          <p:attrName>style.visibility</p:attrName>
                                        </p:attrNameLst>
                                      </p:cBhvr>
                                      <p:to>
                                        <p:strVal val="visible"/>
                                      </p:to>
                                    </p:set>
                                    <p:anim calcmode="lin" valueType="num">
                                      <p:cBhvr>
                                        <p:cTn id="34" dur="500" fill="hold"/>
                                        <p:tgtEl>
                                          <p:spTgt spid="34855"/>
                                        </p:tgtEl>
                                        <p:attrNameLst>
                                          <p:attrName>ppt_w</p:attrName>
                                        </p:attrNameLst>
                                      </p:cBhvr>
                                      <p:tavLst>
                                        <p:tav tm="0">
                                          <p:val>
                                            <p:fltVal val="0"/>
                                          </p:val>
                                        </p:tav>
                                        <p:tav tm="100000">
                                          <p:val>
                                            <p:strVal val="#ppt_w"/>
                                          </p:val>
                                        </p:tav>
                                      </p:tavLst>
                                    </p:anim>
                                    <p:anim calcmode="lin" valueType="num">
                                      <p:cBhvr>
                                        <p:cTn id="35" dur="500" fill="hold"/>
                                        <p:tgtEl>
                                          <p:spTgt spid="34855"/>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34856"/>
                                        </p:tgtEl>
                                        <p:attrNameLst>
                                          <p:attrName>style.visibility</p:attrName>
                                        </p:attrNameLst>
                                      </p:cBhvr>
                                      <p:to>
                                        <p:strVal val="visible"/>
                                      </p:to>
                                    </p:set>
                                    <p:anim calcmode="lin" valueType="num">
                                      <p:cBhvr>
                                        <p:cTn id="40" dur="500" fill="hold"/>
                                        <p:tgtEl>
                                          <p:spTgt spid="34856"/>
                                        </p:tgtEl>
                                        <p:attrNameLst>
                                          <p:attrName>ppt_w</p:attrName>
                                        </p:attrNameLst>
                                      </p:cBhvr>
                                      <p:tavLst>
                                        <p:tav tm="0">
                                          <p:val>
                                            <p:fltVal val="0"/>
                                          </p:val>
                                        </p:tav>
                                        <p:tav tm="100000">
                                          <p:val>
                                            <p:strVal val="#ppt_w"/>
                                          </p:val>
                                        </p:tav>
                                      </p:tavLst>
                                    </p:anim>
                                    <p:anim calcmode="lin" valueType="num">
                                      <p:cBhvr>
                                        <p:cTn id="41" dur="500" fill="hold"/>
                                        <p:tgtEl>
                                          <p:spTgt spid="34856"/>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32" fill="hold" grpId="0" nodeType="clickEffect">
                                  <p:stCondLst>
                                    <p:cond delay="0"/>
                                  </p:stCondLst>
                                  <p:childTnLst>
                                    <p:set>
                                      <p:cBhvr>
                                        <p:cTn id="45" dur="1" fill="hold">
                                          <p:stCondLst>
                                            <p:cond delay="0"/>
                                          </p:stCondLst>
                                        </p:cTn>
                                        <p:tgtEl>
                                          <p:spTgt spid="34857"/>
                                        </p:tgtEl>
                                        <p:attrNameLst>
                                          <p:attrName>style.visibility</p:attrName>
                                        </p:attrNameLst>
                                      </p:cBhvr>
                                      <p:to>
                                        <p:strVal val="visible"/>
                                      </p:to>
                                    </p:set>
                                    <p:anim calcmode="lin" valueType="num">
                                      <p:cBhvr>
                                        <p:cTn id="46" dur="500" fill="hold"/>
                                        <p:tgtEl>
                                          <p:spTgt spid="34857"/>
                                        </p:tgtEl>
                                        <p:attrNameLst>
                                          <p:attrName>ppt_w</p:attrName>
                                        </p:attrNameLst>
                                      </p:cBhvr>
                                      <p:tavLst>
                                        <p:tav tm="0">
                                          <p:val>
                                            <p:strVal val="4*#ppt_w"/>
                                          </p:val>
                                        </p:tav>
                                        <p:tav tm="100000">
                                          <p:val>
                                            <p:strVal val="#ppt_w"/>
                                          </p:val>
                                        </p:tav>
                                      </p:tavLst>
                                    </p:anim>
                                    <p:anim calcmode="lin" valueType="num">
                                      <p:cBhvr>
                                        <p:cTn id="47" dur="500" fill="hold"/>
                                        <p:tgtEl>
                                          <p:spTgt spid="34857"/>
                                        </p:tgtEl>
                                        <p:attrNameLst>
                                          <p:attrName>ppt_h</p:attrName>
                                        </p:attrNameLst>
                                      </p:cBhvr>
                                      <p:tavLst>
                                        <p:tav tm="0">
                                          <p:val>
                                            <p:strVal val="4*#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4"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ppt_x</p:attrName>
                                        </p:attrNameLst>
                                      </p:cBhvr>
                                      <p:tavLst>
                                        <p:tav tm="0">
                                          <p:val>
                                            <p:strVal val="#ppt_x"/>
                                          </p:val>
                                        </p:tav>
                                        <p:tav tm="100000">
                                          <p:val>
                                            <p:strVal val="#ppt_x"/>
                                          </p:val>
                                        </p:tav>
                                      </p:tavLst>
                                    </p:anim>
                                    <p:anim calcmode="lin" valueType="num">
                                      <p:cBhvr>
                                        <p:cTn id="53" dur="500" fill="hold"/>
                                        <p:tgtEl>
                                          <p:spTgt spid="2"/>
                                        </p:tgtEl>
                                        <p:attrNameLst>
                                          <p:attrName>ppt_y</p:attrName>
                                        </p:attrNameLst>
                                      </p:cBhvr>
                                      <p:tavLst>
                                        <p:tav tm="0">
                                          <p:val>
                                            <p:strVal val="#ppt_y+#ppt_h/2"/>
                                          </p:val>
                                        </p:tav>
                                        <p:tav tm="100000">
                                          <p:val>
                                            <p:strVal val="#ppt_y"/>
                                          </p:val>
                                        </p:tav>
                                      </p:tavLst>
                                    </p:anim>
                                    <p:anim calcmode="lin" valueType="num">
                                      <p:cBhvr>
                                        <p:cTn id="54" dur="500" fill="hold"/>
                                        <p:tgtEl>
                                          <p:spTgt spid="2"/>
                                        </p:tgtEl>
                                        <p:attrNameLst>
                                          <p:attrName>ppt_w</p:attrName>
                                        </p:attrNameLst>
                                      </p:cBhvr>
                                      <p:tavLst>
                                        <p:tav tm="0">
                                          <p:val>
                                            <p:strVal val="#ppt_w"/>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7" presetClass="entr" presetSubtype="2" fill="hold" nodeType="clickEffect">
                                  <p:stCondLst>
                                    <p:cond delay="0"/>
                                  </p:stCondLst>
                                  <p:childTnLst>
                                    <p:set>
                                      <p:cBhvr>
                                        <p:cTn id="59" dur="1" fill="hold">
                                          <p:stCondLst>
                                            <p:cond delay="0"/>
                                          </p:stCondLst>
                                        </p:cTn>
                                        <p:tgtEl>
                                          <p:spTgt spid="34821"/>
                                        </p:tgtEl>
                                        <p:attrNameLst>
                                          <p:attrName>style.visibility</p:attrName>
                                        </p:attrNameLst>
                                      </p:cBhvr>
                                      <p:to>
                                        <p:strVal val="visible"/>
                                      </p:to>
                                    </p:set>
                                    <p:anim calcmode="lin" valueType="num">
                                      <p:cBhvr>
                                        <p:cTn id="60" dur="500" fill="hold"/>
                                        <p:tgtEl>
                                          <p:spTgt spid="34821"/>
                                        </p:tgtEl>
                                        <p:attrNameLst>
                                          <p:attrName>ppt_x</p:attrName>
                                        </p:attrNameLst>
                                      </p:cBhvr>
                                      <p:tavLst>
                                        <p:tav tm="0">
                                          <p:val>
                                            <p:strVal val="#ppt_x+#ppt_w/2"/>
                                          </p:val>
                                        </p:tav>
                                        <p:tav tm="100000">
                                          <p:val>
                                            <p:strVal val="#ppt_x"/>
                                          </p:val>
                                        </p:tav>
                                      </p:tavLst>
                                    </p:anim>
                                    <p:anim calcmode="lin" valueType="num">
                                      <p:cBhvr>
                                        <p:cTn id="61" dur="500" fill="hold"/>
                                        <p:tgtEl>
                                          <p:spTgt spid="34821"/>
                                        </p:tgtEl>
                                        <p:attrNameLst>
                                          <p:attrName>ppt_y</p:attrName>
                                        </p:attrNameLst>
                                      </p:cBhvr>
                                      <p:tavLst>
                                        <p:tav tm="0">
                                          <p:val>
                                            <p:strVal val="#ppt_y"/>
                                          </p:val>
                                        </p:tav>
                                        <p:tav tm="100000">
                                          <p:val>
                                            <p:strVal val="#ppt_y"/>
                                          </p:val>
                                        </p:tav>
                                      </p:tavLst>
                                    </p:anim>
                                    <p:anim calcmode="lin" valueType="num">
                                      <p:cBhvr>
                                        <p:cTn id="62" dur="500" fill="hold"/>
                                        <p:tgtEl>
                                          <p:spTgt spid="34821"/>
                                        </p:tgtEl>
                                        <p:attrNameLst>
                                          <p:attrName>ppt_w</p:attrName>
                                        </p:attrNameLst>
                                      </p:cBhvr>
                                      <p:tavLst>
                                        <p:tav tm="0">
                                          <p:val>
                                            <p:fltVal val="0"/>
                                          </p:val>
                                        </p:tav>
                                        <p:tav tm="100000">
                                          <p:val>
                                            <p:strVal val="#ppt_w"/>
                                          </p:val>
                                        </p:tav>
                                      </p:tavLst>
                                    </p:anim>
                                    <p:anim calcmode="lin" valueType="num">
                                      <p:cBhvr>
                                        <p:cTn id="63" dur="500" fill="hold"/>
                                        <p:tgtEl>
                                          <p:spTgt spid="34821"/>
                                        </p:tgtEl>
                                        <p:attrNameLst>
                                          <p:attrName>ppt_h</p:attrName>
                                        </p:attrNameLst>
                                      </p:cBhvr>
                                      <p:tavLst>
                                        <p:tav tm="0">
                                          <p:val>
                                            <p:strVal val="#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7" presetClass="entr" presetSubtype="2" fill="hold" nodeType="clickEffect">
                                  <p:stCondLst>
                                    <p:cond delay="0"/>
                                  </p:stCondLst>
                                  <p:childTnLst>
                                    <p:set>
                                      <p:cBhvr>
                                        <p:cTn id="67" dur="1" fill="hold">
                                          <p:stCondLst>
                                            <p:cond delay="0"/>
                                          </p:stCondLst>
                                        </p:cTn>
                                        <p:tgtEl>
                                          <p:spTgt spid="34835"/>
                                        </p:tgtEl>
                                        <p:attrNameLst>
                                          <p:attrName>style.visibility</p:attrName>
                                        </p:attrNameLst>
                                      </p:cBhvr>
                                      <p:to>
                                        <p:strVal val="visible"/>
                                      </p:to>
                                    </p:set>
                                    <p:anim calcmode="lin" valueType="num">
                                      <p:cBhvr>
                                        <p:cTn id="68" dur="500" fill="hold"/>
                                        <p:tgtEl>
                                          <p:spTgt spid="34835"/>
                                        </p:tgtEl>
                                        <p:attrNameLst>
                                          <p:attrName>ppt_x</p:attrName>
                                        </p:attrNameLst>
                                      </p:cBhvr>
                                      <p:tavLst>
                                        <p:tav tm="0">
                                          <p:val>
                                            <p:strVal val="#ppt_x+#ppt_w/2"/>
                                          </p:val>
                                        </p:tav>
                                        <p:tav tm="100000">
                                          <p:val>
                                            <p:strVal val="#ppt_x"/>
                                          </p:val>
                                        </p:tav>
                                      </p:tavLst>
                                    </p:anim>
                                    <p:anim calcmode="lin" valueType="num">
                                      <p:cBhvr>
                                        <p:cTn id="69" dur="500" fill="hold"/>
                                        <p:tgtEl>
                                          <p:spTgt spid="34835"/>
                                        </p:tgtEl>
                                        <p:attrNameLst>
                                          <p:attrName>ppt_y</p:attrName>
                                        </p:attrNameLst>
                                      </p:cBhvr>
                                      <p:tavLst>
                                        <p:tav tm="0">
                                          <p:val>
                                            <p:strVal val="#ppt_y"/>
                                          </p:val>
                                        </p:tav>
                                        <p:tav tm="100000">
                                          <p:val>
                                            <p:strVal val="#ppt_y"/>
                                          </p:val>
                                        </p:tav>
                                      </p:tavLst>
                                    </p:anim>
                                    <p:anim calcmode="lin" valueType="num">
                                      <p:cBhvr>
                                        <p:cTn id="70" dur="500" fill="hold"/>
                                        <p:tgtEl>
                                          <p:spTgt spid="34835"/>
                                        </p:tgtEl>
                                        <p:attrNameLst>
                                          <p:attrName>ppt_w</p:attrName>
                                        </p:attrNameLst>
                                      </p:cBhvr>
                                      <p:tavLst>
                                        <p:tav tm="0">
                                          <p:val>
                                            <p:fltVal val="0"/>
                                          </p:val>
                                        </p:tav>
                                        <p:tav tm="100000">
                                          <p:val>
                                            <p:strVal val="#ppt_w"/>
                                          </p:val>
                                        </p:tav>
                                      </p:tavLst>
                                    </p:anim>
                                    <p:anim calcmode="lin" valueType="num">
                                      <p:cBhvr>
                                        <p:cTn id="71" dur="500" fill="hold"/>
                                        <p:tgtEl>
                                          <p:spTgt spid="34835"/>
                                        </p:tgtEl>
                                        <p:attrNameLst>
                                          <p:attrName>ppt_h</p:attrName>
                                        </p:attrNameLst>
                                      </p:cBhvr>
                                      <p:tavLst>
                                        <p:tav tm="0">
                                          <p:val>
                                            <p:strVal val="#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2" fill="hold" nodeType="clickEffect">
                                  <p:stCondLst>
                                    <p:cond delay="0"/>
                                  </p:stCondLst>
                                  <p:childTnLst>
                                    <p:set>
                                      <p:cBhvr>
                                        <p:cTn id="75" dur="1" fill="hold">
                                          <p:stCondLst>
                                            <p:cond delay="0"/>
                                          </p:stCondLst>
                                        </p:cTn>
                                        <p:tgtEl>
                                          <p:spTgt spid="34836"/>
                                        </p:tgtEl>
                                        <p:attrNameLst>
                                          <p:attrName>style.visibility</p:attrName>
                                        </p:attrNameLst>
                                      </p:cBhvr>
                                      <p:to>
                                        <p:strVal val="visible"/>
                                      </p:to>
                                    </p:set>
                                    <p:anim calcmode="lin" valueType="num">
                                      <p:cBhvr>
                                        <p:cTn id="76" dur="500" fill="hold"/>
                                        <p:tgtEl>
                                          <p:spTgt spid="34836"/>
                                        </p:tgtEl>
                                        <p:attrNameLst>
                                          <p:attrName>ppt_x</p:attrName>
                                        </p:attrNameLst>
                                      </p:cBhvr>
                                      <p:tavLst>
                                        <p:tav tm="0">
                                          <p:val>
                                            <p:strVal val="#ppt_x+#ppt_w/2"/>
                                          </p:val>
                                        </p:tav>
                                        <p:tav tm="100000">
                                          <p:val>
                                            <p:strVal val="#ppt_x"/>
                                          </p:val>
                                        </p:tav>
                                      </p:tavLst>
                                    </p:anim>
                                    <p:anim calcmode="lin" valueType="num">
                                      <p:cBhvr>
                                        <p:cTn id="77" dur="500" fill="hold"/>
                                        <p:tgtEl>
                                          <p:spTgt spid="34836"/>
                                        </p:tgtEl>
                                        <p:attrNameLst>
                                          <p:attrName>ppt_y</p:attrName>
                                        </p:attrNameLst>
                                      </p:cBhvr>
                                      <p:tavLst>
                                        <p:tav tm="0">
                                          <p:val>
                                            <p:strVal val="#ppt_y"/>
                                          </p:val>
                                        </p:tav>
                                        <p:tav tm="100000">
                                          <p:val>
                                            <p:strVal val="#ppt_y"/>
                                          </p:val>
                                        </p:tav>
                                      </p:tavLst>
                                    </p:anim>
                                    <p:anim calcmode="lin" valueType="num">
                                      <p:cBhvr>
                                        <p:cTn id="78" dur="500" fill="hold"/>
                                        <p:tgtEl>
                                          <p:spTgt spid="34836"/>
                                        </p:tgtEl>
                                        <p:attrNameLst>
                                          <p:attrName>ppt_w</p:attrName>
                                        </p:attrNameLst>
                                      </p:cBhvr>
                                      <p:tavLst>
                                        <p:tav tm="0">
                                          <p:val>
                                            <p:fltVal val="0"/>
                                          </p:val>
                                        </p:tav>
                                        <p:tav tm="100000">
                                          <p:val>
                                            <p:strVal val="#ppt_w"/>
                                          </p:val>
                                        </p:tav>
                                      </p:tavLst>
                                    </p:anim>
                                    <p:anim calcmode="lin" valueType="num">
                                      <p:cBhvr>
                                        <p:cTn id="79" dur="500" fill="hold"/>
                                        <p:tgtEl>
                                          <p:spTgt spid="34836"/>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7" presetClass="entr" presetSubtype="2" fill="hold" nodeType="clickEffect">
                                  <p:stCondLst>
                                    <p:cond delay="0"/>
                                  </p:stCondLst>
                                  <p:childTnLst>
                                    <p:set>
                                      <p:cBhvr>
                                        <p:cTn id="83" dur="1" fill="hold">
                                          <p:stCondLst>
                                            <p:cond delay="0"/>
                                          </p:stCondLst>
                                        </p:cTn>
                                        <p:tgtEl>
                                          <p:spTgt spid="34837"/>
                                        </p:tgtEl>
                                        <p:attrNameLst>
                                          <p:attrName>style.visibility</p:attrName>
                                        </p:attrNameLst>
                                      </p:cBhvr>
                                      <p:to>
                                        <p:strVal val="visible"/>
                                      </p:to>
                                    </p:set>
                                    <p:anim calcmode="lin" valueType="num">
                                      <p:cBhvr>
                                        <p:cTn id="84" dur="500" fill="hold"/>
                                        <p:tgtEl>
                                          <p:spTgt spid="34837"/>
                                        </p:tgtEl>
                                        <p:attrNameLst>
                                          <p:attrName>ppt_x</p:attrName>
                                        </p:attrNameLst>
                                      </p:cBhvr>
                                      <p:tavLst>
                                        <p:tav tm="0">
                                          <p:val>
                                            <p:strVal val="#ppt_x+#ppt_w/2"/>
                                          </p:val>
                                        </p:tav>
                                        <p:tav tm="100000">
                                          <p:val>
                                            <p:strVal val="#ppt_x"/>
                                          </p:val>
                                        </p:tav>
                                      </p:tavLst>
                                    </p:anim>
                                    <p:anim calcmode="lin" valueType="num">
                                      <p:cBhvr>
                                        <p:cTn id="85" dur="500" fill="hold"/>
                                        <p:tgtEl>
                                          <p:spTgt spid="34837"/>
                                        </p:tgtEl>
                                        <p:attrNameLst>
                                          <p:attrName>ppt_y</p:attrName>
                                        </p:attrNameLst>
                                      </p:cBhvr>
                                      <p:tavLst>
                                        <p:tav tm="0">
                                          <p:val>
                                            <p:strVal val="#ppt_y"/>
                                          </p:val>
                                        </p:tav>
                                        <p:tav tm="100000">
                                          <p:val>
                                            <p:strVal val="#ppt_y"/>
                                          </p:val>
                                        </p:tav>
                                      </p:tavLst>
                                    </p:anim>
                                    <p:anim calcmode="lin" valueType="num">
                                      <p:cBhvr>
                                        <p:cTn id="86" dur="500" fill="hold"/>
                                        <p:tgtEl>
                                          <p:spTgt spid="34837"/>
                                        </p:tgtEl>
                                        <p:attrNameLst>
                                          <p:attrName>ppt_w</p:attrName>
                                        </p:attrNameLst>
                                      </p:cBhvr>
                                      <p:tavLst>
                                        <p:tav tm="0">
                                          <p:val>
                                            <p:fltVal val="0"/>
                                          </p:val>
                                        </p:tav>
                                        <p:tav tm="100000">
                                          <p:val>
                                            <p:strVal val="#ppt_w"/>
                                          </p:val>
                                        </p:tav>
                                      </p:tavLst>
                                    </p:anim>
                                    <p:anim calcmode="lin" valueType="num">
                                      <p:cBhvr>
                                        <p:cTn id="87" dur="500" fill="hold"/>
                                        <p:tgtEl>
                                          <p:spTgt spid="34837"/>
                                        </p:tgtEl>
                                        <p:attrNameLst>
                                          <p:attrName>ppt_h</p:attrName>
                                        </p:attrNameLst>
                                      </p:cBhvr>
                                      <p:tavLst>
                                        <p:tav tm="0">
                                          <p:val>
                                            <p:strVal val="#ppt_h"/>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2" fill="hold" nodeType="clickEffect">
                                  <p:stCondLst>
                                    <p:cond delay="0"/>
                                  </p:stCondLst>
                                  <p:childTnLst>
                                    <p:set>
                                      <p:cBhvr>
                                        <p:cTn id="91" dur="1" fill="hold">
                                          <p:stCondLst>
                                            <p:cond delay="0"/>
                                          </p:stCondLst>
                                        </p:cTn>
                                        <p:tgtEl>
                                          <p:spTgt spid="34838"/>
                                        </p:tgtEl>
                                        <p:attrNameLst>
                                          <p:attrName>style.visibility</p:attrName>
                                        </p:attrNameLst>
                                      </p:cBhvr>
                                      <p:to>
                                        <p:strVal val="visible"/>
                                      </p:to>
                                    </p:set>
                                    <p:anim calcmode="lin" valueType="num">
                                      <p:cBhvr>
                                        <p:cTn id="92" dur="500" fill="hold"/>
                                        <p:tgtEl>
                                          <p:spTgt spid="34838"/>
                                        </p:tgtEl>
                                        <p:attrNameLst>
                                          <p:attrName>ppt_x</p:attrName>
                                        </p:attrNameLst>
                                      </p:cBhvr>
                                      <p:tavLst>
                                        <p:tav tm="0">
                                          <p:val>
                                            <p:strVal val="#ppt_x+#ppt_w/2"/>
                                          </p:val>
                                        </p:tav>
                                        <p:tav tm="100000">
                                          <p:val>
                                            <p:strVal val="#ppt_x"/>
                                          </p:val>
                                        </p:tav>
                                      </p:tavLst>
                                    </p:anim>
                                    <p:anim calcmode="lin" valueType="num">
                                      <p:cBhvr>
                                        <p:cTn id="93" dur="500" fill="hold"/>
                                        <p:tgtEl>
                                          <p:spTgt spid="34838"/>
                                        </p:tgtEl>
                                        <p:attrNameLst>
                                          <p:attrName>ppt_y</p:attrName>
                                        </p:attrNameLst>
                                      </p:cBhvr>
                                      <p:tavLst>
                                        <p:tav tm="0">
                                          <p:val>
                                            <p:strVal val="#ppt_y"/>
                                          </p:val>
                                        </p:tav>
                                        <p:tav tm="100000">
                                          <p:val>
                                            <p:strVal val="#ppt_y"/>
                                          </p:val>
                                        </p:tav>
                                      </p:tavLst>
                                    </p:anim>
                                    <p:anim calcmode="lin" valueType="num">
                                      <p:cBhvr>
                                        <p:cTn id="94" dur="500" fill="hold"/>
                                        <p:tgtEl>
                                          <p:spTgt spid="34838"/>
                                        </p:tgtEl>
                                        <p:attrNameLst>
                                          <p:attrName>ppt_w</p:attrName>
                                        </p:attrNameLst>
                                      </p:cBhvr>
                                      <p:tavLst>
                                        <p:tav tm="0">
                                          <p:val>
                                            <p:fltVal val="0"/>
                                          </p:val>
                                        </p:tav>
                                        <p:tav tm="100000">
                                          <p:val>
                                            <p:strVal val="#ppt_w"/>
                                          </p:val>
                                        </p:tav>
                                      </p:tavLst>
                                    </p:anim>
                                    <p:anim calcmode="lin" valueType="num">
                                      <p:cBhvr>
                                        <p:cTn id="95" dur="500" fill="hold"/>
                                        <p:tgtEl>
                                          <p:spTgt spid="34838"/>
                                        </p:tgtEl>
                                        <p:attrNameLst>
                                          <p:attrName>ppt_h</p:attrName>
                                        </p:attrNameLst>
                                      </p:cBhvr>
                                      <p:tavLst>
                                        <p:tav tm="0">
                                          <p:val>
                                            <p:strVal val="#ppt_h"/>
                                          </p:val>
                                        </p:tav>
                                        <p:tav tm="100000">
                                          <p:val>
                                            <p:strVal val="#ppt_h"/>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17" presetClass="entr" presetSubtype="2" fill="hold" nodeType="clickEffect">
                                  <p:stCondLst>
                                    <p:cond delay="0"/>
                                  </p:stCondLst>
                                  <p:childTnLst>
                                    <p:set>
                                      <p:cBhvr>
                                        <p:cTn id="99" dur="1" fill="hold">
                                          <p:stCondLst>
                                            <p:cond delay="0"/>
                                          </p:stCondLst>
                                        </p:cTn>
                                        <p:tgtEl>
                                          <p:spTgt spid="34839"/>
                                        </p:tgtEl>
                                        <p:attrNameLst>
                                          <p:attrName>style.visibility</p:attrName>
                                        </p:attrNameLst>
                                      </p:cBhvr>
                                      <p:to>
                                        <p:strVal val="visible"/>
                                      </p:to>
                                    </p:set>
                                    <p:anim calcmode="lin" valueType="num">
                                      <p:cBhvr>
                                        <p:cTn id="100" dur="500" fill="hold"/>
                                        <p:tgtEl>
                                          <p:spTgt spid="34839"/>
                                        </p:tgtEl>
                                        <p:attrNameLst>
                                          <p:attrName>ppt_x</p:attrName>
                                        </p:attrNameLst>
                                      </p:cBhvr>
                                      <p:tavLst>
                                        <p:tav tm="0">
                                          <p:val>
                                            <p:strVal val="#ppt_x+#ppt_w/2"/>
                                          </p:val>
                                        </p:tav>
                                        <p:tav tm="100000">
                                          <p:val>
                                            <p:strVal val="#ppt_x"/>
                                          </p:val>
                                        </p:tav>
                                      </p:tavLst>
                                    </p:anim>
                                    <p:anim calcmode="lin" valueType="num">
                                      <p:cBhvr>
                                        <p:cTn id="101" dur="500" fill="hold"/>
                                        <p:tgtEl>
                                          <p:spTgt spid="34839"/>
                                        </p:tgtEl>
                                        <p:attrNameLst>
                                          <p:attrName>ppt_y</p:attrName>
                                        </p:attrNameLst>
                                      </p:cBhvr>
                                      <p:tavLst>
                                        <p:tav tm="0">
                                          <p:val>
                                            <p:strVal val="#ppt_y"/>
                                          </p:val>
                                        </p:tav>
                                        <p:tav tm="100000">
                                          <p:val>
                                            <p:strVal val="#ppt_y"/>
                                          </p:val>
                                        </p:tav>
                                      </p:tavLst>
                                    </p:anim>
                                    <p:anim calcmode="lin" valueType="num">
                                      <p:cBhvr>
                                        <p:cTn id="102" dur="500" fill="hold"/>
                                        <p:tgtEl>
                                          <p:spTgt spid="34839"/>
                                        </p:tgtEl>
                                        <p:attrNameLst>
                                          <p:attrName>ppt_w</p:attrName>
                                        </p:attrNameLst>
                                      </p:cBhvr>
                                      <p:tavLst>
                                        <p:tav tm="0">
                                          <p:val>
                                            <p:fltVal val="0"/>
                                          </p:val>
                                        </p:tav>
                                        <p:tav tm="100000">
                                          <p:val>
                                            <p:strVal val="#ppt_w"/>
                                          </p:val>
                                        </p:tav>
                                      </p:tavLst>
                                    </p:anim>
                                    <p:anim calcmode="lin" valueType="num">
                                      <p:cBhvr>
                                        <p:cTn id="103" dur="500" fill="hold"/>
                                        <p:tgtEl>
                                          <p:spTgt spid="34839"/>
                                        </p:tgtEl>
                                        <p:attrNameLst>
                                          <p:attrName>ppt_h</p:attrName>
                                        </p:attrNameLst>
                                      </p:cBhvr>
                                      <p:tavLst>
                                        <p:tav tm="0">
                                          <p:val>
                                            <p:strVal val="#ppt_h"/>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7" presetClass="entr" presetSubtype="2" fill="hold" nodeType="clickEffect">
                                  <p:stCondLst>
                                    <p:cond delay="0"/>
                                  </p:stCondLst>
                                  <p:childTnLst>
                                    <p:set>
                                      <p:cBhvr>
                                        <p:cTn id="107" dur="1" fill="hold">
                                          <p:stCondLst>
                                            <p:cond delay="0"/>
                                          </p:stCondLst>
                                        </p:cTn>
                                        <p:tgtEl>
                                          <p:spTgt spid="34840"/>
                                        </p:tgtEl>
                                        <p:attrNameLst>
                                          <p:attrName>style.visibility</p:attrName>
                                        </p:attrNameLst>
                                      </p:cBhvr>
                                      <p:to>
                                        <p:strVal val="visible"/>
                                      </p:to>
                                    </p:set>
                                    <p:anim calcmode="lin" valueType="num">
                                      <p:cBhvr>
                                        <p:cTn id="108" dur="500" fill="hold"/>
                                        <p:tgtEl>
                                          <p:spTgt spid="34840"/>
                                        </p:tgtEl>
                                        <p:attrNameLst>
                                          <p:attrName>ppt_x</p:attrName>
                                        </p:attrNameLst>
                                      </p:cBhvr>
                                      <p:tavLst>
                                        <p:tav tm="0">
                                          <p:val>
                                            <p:strVal val="#ppt_x+#ppt_w/2"/>
                                          </p:val>
                                        </p:tav>
                                        <p:tav tm="100000">
                                          <p:val>
                                            <p:strVal val="#ppt_x"/>
                                          </p:val>
                                        </p:tav>
                                      </p:tavLst>
                                    </p:anim>
                                    <p:anim calcmode="lin" valueType="num">
                                      <p:cBhvr>
                                        <p:cTn id="109" dur="500" fill="hold"/>
                                        <p:tgtEl>
                                          <p:spTgt spid="34840"/>
                                        </p:tgtEl>
                                        <p:attrNameLst>
                                          <p:attrName>ppt_y</p:attrName>
                                        </p:attrNameLst>
                                      </p:cBhvr>
                                      <p:tavLst>
                                        <p:tav tm="0">
                                          <p:val>
                                            <p:strVal val="#ppt_y"/>
                                          </p:val>
                                        </p:tav>
                                        <p:tav tm="100000">
                                          <p:val>
                                            <p:strVal val="#ppt_y"/>
                                          </p:val>
                                        </p:tav>
                                      </p:tavLst>
                                    </p:anim>
                                    <p:anim calcmode="lin" valueType="num">
                                      <p:cBhvr>
                                        <p:cTn id="110" dur="500" fill="hold"/>
                                        <p:tgtEl>
                                          <p:spTgt spid="34840"/>
                                        </p:tgtEl>
                                        <p:attrNameLst>
                                          <p:attrName>ppt_w</p:attrName>
                                        </p:attrNameLst>
                                      </p:cBhvr>
                                      <p:tavLst>
                                        <p:tav tm="0">
                                          <p:val>
                                            <p:fltVal val="0"/>
                                          </p:val>
                                        </p:tav>
                                        <p:tav tm="100000">
                                          <p:val>
                                            <p:strVal val="#ppt_w"/>
                                          </p:val>
                                        </p:tav>
                                      </p:tavLst>
                                    </p:anim>
                                    <p:anim calcmode="lin" valueType="num">
                                      <p:cBhvr>
                                        <p:cTn id="111" dur="500" fill="hold"/>
                                        <p:tgtEl>
                                          <p:spTgt spid="34840"/>
                                        </p:tgtEl>
                                        <p:attrNameLst>
                                          <p:attrName>ppt_h</p:attrName>
                                        </p:attrNameLst>
                                      </p:cBhvr>
                                      <p:tavLst>
                                        <p:tav tm="0">
                                          <p:val>
                                            <p:strVal val="#ppt_h"/>
                                          </p:val>
                                        </p:tav>
                                        <p:tav tm="100000">
                                          <p:val>
                                            <p:strVal val="#ppt_h"/>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7" presetClass="entr" presetSubtype="2" fill="hold" nodeType="clickEffect">
                                  <p:stCondLst>
                                    <p:cond delay="0"/>
                                  </p:stCondLst>
                                  <p:childTnLst>
                                    <p:set>
                                      <p:cBhvr>
                                        <p:cTn id="115" dur="1" fill="hold">
                                          <p:stCondLst>
                                            <p:cond delay="0"/>
                                          </p:stCondLst>
                                        </p:cTn>
                                        <p:tgtEl>
                                          <p:spTgt spid="34841"/>
                                        </p:tgtEl>
                                        <p:attrNameLst>
                                          <p:attrName>style.visibility</p:attrName>
                                        </p:attrNameLst>
                                      </p:cBhvr>
                                      <p:to>
                                        <p:strVal val="visible"/>
                                      </p:to>
                                    </p:set>
                                    <p:anim calcmode="lin" valueType="num">
                                      <p:cBhvr>
                                        <p:cTn id="116" dur="500" fill="hold"/>
                                        <p:tgtEl>
                                          <p:spTgt spid="34841"/>
                                        </p:tgtEl>
                                        <p:attrNameLst>
                                          <p:attrName>ppt_x</p:attrName>
                                        </p:attrNameLst>
                                      </p:cBhvr>
                                      <p:tavLst>
                                        <p:tav tm="0">
                                          <p:val>
                                            <p:strVal val="#ppt_x+#ppt_w/2"/>
                                          </p:val>
                                        </p:tav>
                                        <p:tav tm="100000">
                                          <p:val>
                                            <p:strVal val="#ppt_x"/>
                                          </p:val>
                                        </p:tav>
                                      </p:tavLst>
                                    </p:anim>
                                    <p:anim calcmode="lin" valueType="num">
                                      <p:cBhvr>
                                        <p:cTn id="117" dur="500" fill="hold"/>
                                        <p:tgtEl>
                                          <p:spTgt spid="34841"/>
                                        </p:tgtEl>
                                        <p:attrNameLst>
                                          <p:attrName>ppt_y</p:attrName>
                                        </p:attrNameLst>
                                      </p:cBhvr>
                                      <p:tavLst>
                                        <p:tav tm="0">
                                          <p:val>
                                            <p:strVal val="#ppt_y"/>
                                          </p:val>
                                        </p:tav>
                                        <p:tav tm="100000">
                                          <p:val>
                                            <p:strVal val="#ppt_y"/>
                                          </p:val>
                                        </p:tav>
                                      </p:tavLst>
                                    </p:anim>
                                    <p:anim calcmode="lin" valueType="num">
                                      <p:cBhvr>
                                        <p:cTn id="118" dur="500" fill="hold"/>
                                        <p:tgtEl>
                                          <p:spTgt spid="34841"/>
                                        </p:tgtEl>
                                        <p:attrNameLst>
                                          <p:attrName>ppt_w</p:attrName>
                                        </p:attrNameLst>
                                      </p:cBhvr>
                                      <p:tavLst>
                                        <p:tav tm="0">
                                          <p:val>
                                            <p:fltVal val="0"/>
                                          </p:val>
                                        </p:tav>
                                        <p:tav tm="100000">
                                          <p:val>
                                            <p:strVal val="#ppt_w"/>
                                          </p:val>
                                        </p:tav>
                                      </p:tavLst>
                                    </p:anim>
                                    <p:anim calcmode="lin" valueType="num">
                                      <p:cBhvr>
                                        <p:cTn id="119" dur="500" fill="hold"/>
                                        <p:tgtEl>
                                          <p:spTgt spid="34841"/>
                                        </p:tgtEl>
                                        <p:attrNameLst>
                                          <p:attrName>ppt_h</p:attrName>
                                        </p:attrNameLst>
                                      </p:cBhvr>
                                      <p:tavLst>
                                        <p:tav tm="0">
                                          <p:val>
                                            <p:strVal val="#ppt_h"/>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7" presetClass="entr" presetSubtype="2" fill="hold" nodeType="clickEffect">
                                  <p:stCondLst>
                                    <p:cond delay="0"/>
                                  </p:stCondLst>
                                  <p:childTnLst>
                                    <p:set>
                                      <p:cBhvr>
                                        <p:cTn id="123" dur="1" fill="hold">
                                          <p:stCondLst>
                                            <p:cond delay="0"/>
                                          </p:stCondLst>
                                        </p:cTn>
                                        <p:tgtEl>
                                          <p:spTgt spid="34842"/>
                                        </p:tgtEl>
                                        <p:attrNameLst>
                                          <p:attrName>style.visibility</p:attrName>
                                        </p:attrNameLst>
                                      </p:cBhvr>
                                      <p:to>
                                        <p:strVal val="visible"/>
                                      </p:to>
                                    </p:set>
                                    <p:anim calcmode="lin" valueType="num">
                                      <p:cBhvr>
                                        <p:cTn id="124" dur="500" fill="hold"/>
                                        <p:tgtEl>
                                          <p:spTgt spid="34842"/>
                                        </p:tgtEl>
                                        <p:attrNameLst>
                                          <p:attrName>ppt_x</p:attrName>
                                        </p:attrNameLst>
                                      </p:cBhvr>
                                      <p:tavLst>
                                        <p:tav tm="0">
                                          <p:val>
                                            <p:strVal val="#ppt_x+#ppt_w/2"/>
                                          </p:val>
                                        </p:tav>
                                        <p:tav tm="100000">
                                          <p:val>
                                            <p:strVal val="#ppt_x"/>
                                          </p:val>
                                        </p:tav>
                                      </p:tavLst>
                                    </p:anim>
                                    <p:anim calcmode="lin" valueType="num">
                                      <p:cBhvr>
                                        <p:cTn id="125" dur="500" fill="hold"/>
                                        <p:tgtEl>
                                          <p:spTgt spid="34842"/>
                                        </p:tgtEl>
                                        <p:attrNameLst>
                                          <p:attrName>ppt_y</p:attrName>
                                        </p:attrNameLst>
                                      </p:cBhvr>
                                      <p:tavLst>
                                        <p:tav tm="0">
                                          <p:val>
                                            <p:strVal val="#ppt_y"/>
                                          </p:val>
                                        </p:tav>
                                        <p:tav tm="100000">
                                          <p:val>
                                            <p:strVal val="#ppt_y"/>
                                          </p:val>
                                        </p:tav>
                                      </p:tavLst>
                                    </p:anim>
                                    <p:anim calcmode="lin" valueType="num">
                                      <p:cBhvr>
                                        <p:cTn id="126" dur="500" fill="hold"/>
                                        <p:tgtEl>
                                          <p:spTgt spid="34842"/>
                                        </p:tgtEl>
                                        <p:attrNameLst>
                                          <p:attrName>ppt_w</p:attrName>
                                        </p:attrNameLst>
                                      </p:cBhvr>
                                      <p:tavLst>
                                        <p:tav tm="0">
                                          <p:val>
                                            <p:fltVal val="0"/>
                                          </p:val>
                                        </p:tav>
                                        <p:tav tm="100000">
                                          <p:val>
                                            <p:strVal val="#ppt_w"/>
                                          </p:val>
                                        </p:tav>
                                      </p:tavLst>
                                    </p:anim>
                                    <p:anim calcmode="lin" valueType="num">
                                      <p:cBhvr>
                                        <p:cTn id="127" dur="500" fill="hold"/>
                                        <p:tgtEl>
                                          <p:spTgt spid="34842"/>
                                        </p:tgtEl>
                                        <p:attrNameLst>
                                          <p:attrName>ppt_h</p:attrName>
                                        </p:attrNameLst>
                                      </p:cBhvr>
                                      <p:tavLst>
                                        <p:tav tm="0">
                                          <p:val>
                                            <p:strVal val="#ppt_h"/>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8" presetClass="entr" presetSubtype="6" fill="hold" nodeType="clickEffect">
                                  <p:stCondLst>
                                    <p:cond delay="0"/>
                                  </p:stCondLst>
                                  <p:childTnLst>
                                    <p:set>
                                      <p:cBhvr>
                                        <p:cTn id="131" dur="1" fill="hold">
                                          <p:stCondLst>
                                            <p:cond delay="0"/>
                                          </p:stCondLst>
                                        </p:cTn>
                                        <p:tgtEl>
                                          <p:spTgt spid="3"/>
                                        </p:tgtEl>
                                        <p:attrNameLst>
                                          <p:attrName>style.visibility</p:attrName>
                                        </p:attrNameLst>
                                      </p:cBhvr>
                                      <p:to>
                                        <p:strVal val="visible"/>
                                      </p:to>
                                    </p:set>
                                    <p:animEffect transition="in" filter="strips(downRight)">
                                      <p:cBhvr>
                                        <p:cTn id="1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5" grpId="0" autoUpdateAnimBg="0"/>
      <p:bldP spid="34856" grpId="0" autoUpdateAnimBg="0"/>
      <p:bldP spid="3485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742950"/>
            <a:ext cx="6858000" cy="3581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 name="Straight Connector 4"/>
          <p:cNvCxnSpPr/>
          <p:nvPr/>
        </p:nvCxnSpPr>
        <p:spPr>
          <a:xfrm rot="5400000">
            <a:off x="5143501" y="2517775"/>
            <a:ext cx="3581400"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496094" y="2518569"/>
            <a:ext cx="3581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3925094" y="2532856"/>
            <a:ext cx="3581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782094" y="2518569"/>
            <a:ext cx="3581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1639094" y="2532856"/>
            <a:ext cx="3581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a:spLocks noChangeAspect="1"/>
          </p:cNvSpPr>
          <p:nvPr/>
        </p:nvSpPr>
        <p:spPr>
          <a:xfrm>
            <a:off x="2163763" y="42799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a:spLocks noChangeAspect="1"/>
          </p:cNvSpPr>
          <p:nvPr/>
        </p:nvSpPr>
        <p:spPr>
          <a:xfrm>
            <a:off x="1706563" y="42783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a:spLocks noChangeAspect="1"/>
          </p:cNvSpPr>
          <p:nvPr/>
        </p:nvSpPr>
        <p:spPr>
          <a:xfrm>
            <a:off x="1970088" y="42783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a:spLocks noChangeAspect="1"/>
          </p:cNvSpPr>
          <p:nvPr/>
        </p:nvSpPr>
        <p:spPr>
          <a:xfrm>
            <a:off x="1828800"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a:spLocks noChangeAspect="1"/>
          </p:cNvSpPr>
          <p:nvPr/>
        </p:nvSpPr>
        <p:spPr>
          <a:xfrm>
            <a:off x="2062163" y="427990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a:spLocks noChangeAspect="1"/>
          </p:cNvSpPr>
          <p:nvPr/>
        </p:nvSpPr>
        <p:spPr>
          <a:xfrm>
            <a:off x="1219200"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a:spLocks noChangeAspect="1"/>
          </p:cNvSpPr>
          <p:nvPr/>
        </p:nvSpPr>
        <p:spPr>
          <a:xfrm>
            <a:off x="1447800"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a:spLocks noChangeAspect="1"/>
          </p:cNvSpPr>
          <p:nvPr/>
        </p:nvSpPr>
        <p:spPr>
          <a:xfrm>
            <a:off x="1341438" y="42783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a:spLocks noChangeAspect="1"/>
          </p:cNvSpPr>
          <p:nvPr/>
        </p:nvSpPr>
        <p:spPr>
          <a:xfrm>
            <a:off x="1570038" y="42783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Connector 21"/>
          <p:cNvCxnSpPr>
            <a:stCxn id="17" idx="4"/>
          </p:cNvCxnSpPr>
          <p:nvPr/>
        </p:nvCxnSpPr>
        <p:spPr>
          <a:xfrm rot="5400000" flipH="1">
            <a:off x="-598487" y="2484437"/>
            <a:ext cx="3581400" cy="98425"/>
          </a:xfrm>
          <a:prstGeom prst="line">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4"/>
          </p:cNvCxnSpPr>
          <p:nvPr/>
        </p:nvCxnSpPr>
        <p:spPr>
          <a:xfrm rot="5400000" flipH="1">
            <a:off x="-450850" y="2509838"/>
            <a:ext cx="3551237" cy="777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5"/>
          </p:cNvCxnSpPr>
          <p:nvPr/>
        </p:nvCxnSpPr>
        <p:spPr>
          <a:xfrm rot="5400000" flipH="1">
            <a:off x="-342900" y="2487613"/>
            <a:ext cx="3544887" cy="1158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7"/>
          </p:cNvCxnSpPr>
          <p:nvPr/>
        </p:nvCxnSpPr>
        <p:spPr>
          <a:xfrm rot="16200000" flipV="1">
            <a:off x="-218281" y="2458244"/>
            <a:ext cx="3511550" cy="1412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7"/>
          </p:cNvCxnSpPr>
          <p:nvPr/>
        </p:nvCxnSpPr>
        <p:spPr>
          <a:xfrm rot="16200000" flipV="1">
            <a:off x="-82550" y="2455863"/>
            <a:ext cx="3511550" cy="14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4" idx="6"/>
          </p:cNvCxnSpPr>
          <p:nvPr/>
        </p:nvCxnSpPr>
        <p:spPr>
          <a:xfrm flipH="1" flipV="1">
            <a:off x="1752600" y="773113"/>
            <a:ext cx="122238" cy="35290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148431" y="2442369"/>
            <a:ext cx="3544888" cy="14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5" idx="6"/>
          </p:cNvCxnSpPr>
          <p:nvPr/>
        </p:nvCxnSpPr>
        <p:spPr>
          <a:xfrm flipH="1" flipV="1">
            <a:off x="1985963" y="774700"/>
            <a:ext cx="122237" cy="35290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1" idx="7"/>
          </p:cNvCxnSpPr>
          <p:nvPr/>
        </p:nvCxnSpPr>
        <p:spPr>
          <a:xfrm rot="16200000" flipV="1">
            <a:off x="368300" y="2451100"/>
            <a:ext cx="3543300" cy="12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43000" y="3943350"/>
            <a:ext cx="6858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 y="3562350"/>
            <a:ext cx="6858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43000" y="1047750"/>
            <a:ext cx="6858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43000" y="3236913"/>
            <a:ext cx="6858000" cy="206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143000" y="1809750"/>
            <a:ext cx="6858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143000" y="1428750"/>
            <a:ext cx="68294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143000" y="2114550"/>
            <a:ext cx="6858000" cy="28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3" idx="3"/>
          </p:cNvCxnSpPr>
          <p:nvPr/>
        </p:nvCxnSpPr>
        <p:spPr>
          <a:xfrm>
            <a:off x="1162050" y="2533650"/>
            <a:ext cx="683895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33475" y="2876550"/>
            <a:ext cx="6867525"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a:spLocks noChangeArrowheads="1"/>
          </p:cNvSpPr>
          <p:nvPr/>
        </p:nvSpPr>
        <p:spPr bwMode="auto">
          <a:xfrm>
            <a:off x="2057400" y="43243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2</a:t>
            </a:r>
          </a:p>
        </p:txBody>
      </p:sp>
      <p:sp>
        <p:nvSpPr>
          <p:cNvPr id="72" name="TextBox 71"/>
          <p:cNvSpPr txBox="1">
            <a:spLocks noChangeArrowheads="1"/>
          </p:cNvSpPr>
          <p:nvPr/>
        </p:nvSpPr>
        <p:spPr bwMode="auto">
          <a:xfrm>
            <a:off x="1524000" y="433387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6</a:t>
            </a:r>
          </a:p>
        </p:txBody>
      </p:sp>
      <p:sp>
        <p:nvSpPr>
          <p:cNvPr id="73" name="TextBox 72"/>
          <p:cNvSpPr txBox="1">
            <a:spLocks noChangeArrowheads="1"/>
          </p:cNvSpPr>
          <p:nvPr/>
        </p:nvSpPr>
        <p:spPr bwMode="auto">
          <a:xfrm>
            <a:off x="1828800" y="43243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a:t>
            </a:r>
          </a:p>
        </p:txBody>
      </p:sp>
      <p:sp>
        <p:nvSpPr>
          <p:cNvPr id="74" name="TextBox 73"/>
          <p:cNvSpPr txBox="1">
            <a:spLocks noChangeArrowheads="1"/>
          </p:cNvSpPr>
          <p:nvPr/>
        </p:nvSpPr>
        <p:spPr bwMode="auto">
          <a:xfrm>
            <a:off x="1295400" y="433387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8</a:t>
            </a:r>
          </a:p>
        </p:txBody>
      </p:sp>
      <p:sp>
        <p:nvSpPr>
          <p:cNvPr id="75" name="TextBox 74"/>
          <p:cNvSpPr txBox="1">
            <a:spLocks noChangeArrowheads="1"/>
          </p:cNvSpPr>
          <p:nvPr/>
        </p:nvSpPr>
        <p:spPr bwMode="auto">
          <a:xfrm>
            <a:off x="990600" y="43243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a:t>
            </a:r>
          </a:p>
        </p:txBody>
      </p:sp>
      <p:sp>
        <p:nvSpPr>
          <p:cNvPr id="76" name="TextBox 75"/>
          <p:cNvSpPr txBox="1">
            <a:spLocks noChangeArrowheads="1"/>
          </p:cNvSpPr>
          <p:nvPr/>
        </p:nvSpPr>
        <p:spPr bwMode="auto">
          <a:xfrm>
            <a:off x="838200" y="37909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a:t>
            </a:r>
          </a:p>
        </p:txBody>
      </p:sp>
      <p:sp>
        <p:nvSpPr>
          <p:cNvPr id="77" name="TextBox 76"/>
          <p:cNvSpPr txBox="1">
            <a:spLocks noChangeArrowheads="1"/>
          </p:cNvSpPr>
          <p:nvPr/>
        </p:nvSpPr>
        <p:spPr bwMode="auto">
          <a:xfrm>
            <a:off x="838200" y="34861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2</a:t>
            </a:r>
          </a:p>
        </p:txBody>
      </p:sp>
      <p:sp>
        <p:nvSpPr>
          <p:cNvPr id="78" name="TextBox 77"/>
          <p:cNvSpPr txBox="1">
            <a:spLocks noChangeArrowheads="1"/>
          </p:cNvSpPr>
          <p:nvPr/>
        </p:nvSpPr>
        <p:spPr bwMode="auto">
          <a:xfrm>
            <a:off x="838200" y="31051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a:t>
            </a:r>
          </a:p>
        </p:txBody>
      </p:sp>
      <p:sp>
        <p:nvSpPr>
          <p:cNvPr id="79" name="TextBox 78"/>
          <p:cNvSpPr txBox="1">
            <a:spLocks noChangeArrowheads="1"/>
          </p:cNvSpPr>
          <p:nvPr/>
        </p:nvSpPr>
        <p:spPr bwMode="auto">
          <a:xfrm>
            <a:off x="838200" y="27241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a:t>
            </a:r>
          </a:p>
        </p:txBody>
      </p:sp>
      <p:sp>
        <p:nvSpPr>
          <p:cNvPr id="80" name="TextBox 79"/>
          <p:cNvSpPr txBox="1">
            <a:spLocks noChangeArrowheads="1"/>
          </p:cNvSpPr>
          <p:nvPr/>
        </p:nvSpPr>
        <p:spPr bwMode="auto">
          <a:xfrm>
            <a:off x="838200" y="24193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a:t>
            </a:r>
          </a:p>
        </p:txBody>
      </p:sp>
      <p:sp>
        <p:nvSpPr>
          <p:cNvPr id="81" name="TextBox 80"/>
          <p:cNvSpPr txBox="1">
            <a:spLocks noChangeArrowheads="1"/>
          </p:cNvSpPr>
          <p:nvPr/>
        </p:nvSpPr>
        <p:spPr bwMode="auto">
          <a:xfrm>
            <a:off x="838200" y="19907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6</a:t>
            </a:r>
          </a:p>
        </p:txBody>
      </p:sp>
      <p:sp>
        <p:nvSpPr>
          <p:cNvPr id="82" name="TextBox 81"/>
          <p:cNvSpPr txBox="1">
            <a:spLocks noChangeArrowheads="1"/>
          </p:cNvSpPr>
          <p:nvPr/>
        </p:nvSpPr>
        <p:spPr bwMode="auto">
          <a:xfrm>
            <a:off x="838200" y="16859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7</a:t>
            </a:r>
          </a:p>
        </p:txBody>
      </p:sp>
      <p:sp>
        <p:nvSpPr>
          <p:cNvPr id="83" name="TextBox 82"/>
          <p:cNvSpPr txBox="1">
            <a:spLocks noChangeArrowheads="1"/>
          </p:cNvSpPr>
          <p:nvPr/>
        </p:nvSpPr>
        <p:spPr bwMode="auto">
          <a:xfrm>
            <a:off x="838200" y="13811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8</a:t>
            </a:r>
          </a:p>
        </p:txBody>
      </p:sp>
      <p:sp>
        <p:nvSpPr>
          <p:cNvPr id="84" name="TextBox 83"/>
          <p:cNvSpPr txBox="1">
            <a:spLocks noChangeArrowheads="1"/>
          </p:cNvSpPr>
          <p:nvPr/>
        </p:nvSpPr>
        <p:spPr bwMode="auto">
          <a:xfrm>
            <a:off x="838200" y="10001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9</a:t>
            </a:r>
          </a:p>
        </p:txBody>
      </p:sp>
      <p:sp>
        <p:nvSpPr>
          <p:cNvPr id="85" name="TextBox 84"/>
          <p:cNvSpPr txBox="1">
            <a:spLocks noChangeArrowheads="1"/>
          </p:cNvSpPr>
          <p:nvPr/>
        </p:nvSpPr>
        <p:spPr bwMode="auto">
          <a:xfrm>
            <a:off x="838200" y="6191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10</a:t>
            </a:r>
          </a:p>
        </p:txBody>
      </p:sp>
      <p:sp>
        <p:nvSpPr>
          <p:cNvPr id="87" name="TextBox 86"/>
          <p:cNvSpPr txBox="1">
            <a:spLocks noChangeArrowheads="1"/>
          </p:cNvSpPr>
          <p:nvPr/>
        </p:nvSpPr>
        <p:spPr bwMode="auto">
          <a:xfrm>
            <a:off x="2286000" y="43243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0</a:t>
            </a:r>
          </a:p>
        </p:txBody>
      </p:sp>
      <p:sp>
        <p:nvSpPr>
          <p:cNvPr id="88" name="TextBox 87"/>
          <p:cNvSpPr txBox="1">
            <a:spLocks noChangeArrowheads="1"/>
          </p:cNvSpPr>
          <p:nvPr/>
        </p:nvSpPr>
        <p:spPr bwMode="auto">
          <a:xfrm>
            <a:off x="3352800" y="432435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1</a:t>
            </a:r>
          </a:p>
        </p:txBody>
      </p:sp>
      <p:sp>
        <p:nvSpPr>
          <p:cNvPr id="89" name="TextBox 88"/>
          <p:cNvSpPr txBox="1">
            <a:spLocks noChangeArrowheads="1"/>
          </p:cNvSpPr>
          <p:nvPr/>
        </p:nvSpPr>
        <p:spPr bwMode="auto">
          <a:xfrm>
            <a:off x="4495800" y="4305300"/>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2</a:t>
            </a:r>
          </a:p>
        </p:txBody>
      </p:sp>
      <p:sp>
        <p:nvSpPr>
          <p:cNvPr id="90" name="TextBox 89"/>
          <p:cNvSpPr txBox="1">
            <a:spLocks noChangeArrowheads="1"/>
          </p:cNvSpPr>
          <p:nvPr/>
        </p:nvSpPr>
        <p:spPr bwMode="auto">
          <a:xfrm>
            <a:off x="5562600" y="4306888"/>
            <a:ext cx="228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3</a:t>
            </a:r>
          </a:p>
        </p:txBody>
      </p:sp>
      <p:sp>
        <p:nvSpPr>
          <p:cNvPr id="91" name="TextBox 90"/>
          <p:cNvSpPr txBox="1">
            <a:spLocks noChangeArrowheads="1"/>
          </p:cNvSpPr>
          <p:nvPr/>
        </p:nvSpPr>
        <p:spPr bwMode="auto">
          <a:xfrm>
            <a:off x="6858000" y="43148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4</a:t>
            </a:r>
          </a:p>
        </p:txBody>
      </p:sp>
      <p:sp>
        <p:nvSpPr>
          <p:cNvPr id="92" name="TextBox 91"/>
          <p:cNvSpPr txBox="1">
            <a:spLocks noChangeArrowheads="1"/>
          </p:cNvSpPr>
          <p:nvPr/>
        </p:nvSpPr>
        <p:spPr bwMode="auto">
          <a:xfrm>
            <a:off x="7924800" y="4314825"/>
            <a:ext cx="228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a:t>
            </a:r>
          </a:p>
        </p:txBody>
      </p:sp>
      <p:sp>
        <p:nvSpPr>
          <p:cNvPr id="93" name="TextBox 92"/>
          <p:cNvSpPr txBox="1">
            <a:spLocks noChangeArrowheads="1"/>
          </p:cNvSpPr>
          <p:nvPr/>
        </p:nvSpPr>
        <p:spPr bwMode="auto">
          <a:xfrm>
            <a:off x="3962400" y="4629150"/>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METRES</a:t>
            </a:r>
          </a:p>
        </p:txBody>
      </p:sp>
      <p:sp>
        <p:nvSpPr>
          <p:cNvPr id="94" name="TextBox 93"/>
          <p:cNvSpPr txBox="1">
            <a:spLocks noChangeArrowheads="1"/>
          </p:cNvSpPr>
          <p:nvPr/>
        </p:nvSpPr>
        <p:spPr bwMode="auto">
          <a:xfrm rot="-5400000">
            <a:off x="-489743" y="2342356"/>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CENTIMETRES</a:t>
            </a:r>
          </a:p>
        </p:txBody>
      </p:sp>
      <p:sp>
        <p:nvSpPr>
          <p:cNvPr id="99" name="TextBox 98"/>
          <p:cNvSpPr txBox="1">
            <a:spLocks noChangeArrowheads="1"/>
          </p:cNvSpPr>
          <p:nvPr/>
        </p:nvSpPr>
        <p:spPr bwMode="auto">
          <a:xfrm>
            <a:off x="1143000" y="462915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DECIMETRES</a:t>
            </a:r>
          </a:p>
        </p:txBody>
      </p:sp>
      <p:sp>
        <p:nvSpPr>
          <p:cNvPr id="61" name="TextBox 60"/>
          <p:cNvSpPr txBox="1"/>
          <p:nvPr/>
        </p:nvSpPr>
        <p:spPr>
          <a:xfrm>
            <a:off x="381000" y="5029200"/>
            <a:ext cx="8229600" cy="120015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Construct a diagonal scale of RF= 2/125 and LC of 1 cm. Show the lengths of 5.99 m, 3.31 m and 2.7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dm</a:t>
            </a:r>
            <a:r>
              <a:rPr kumimoji="0" lang="en-US" sz="1800" b="0" i="0" u="none" strike="noStrike" kern="1200" cap="none" spc="0" normalizeH="0" baseline="0" noProof="0" dirty="0">
                <a:ln>
                  <a:noFill/>
                </a:ln>
                <a:solidFill>
                  <a:prstClr val="black"/>
                </a:solidFill>
                <a:effectLst/>
                <a:uLnTx/>
                <a:uFillTx/>
                <a:latin typeface="Calibri"/>
                <a:ea typeface="+mn-ea"/>
                <a:cs typeface="+mn-cs"/>
              </a:rPr>
              <a:t> on it </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Max length = 6m; LOS = RF x 600 cm = 9.6 cm</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5.99 = 5 (5</a:t>
            </a:r>
            <a:r>
              <a:rPr kumimoji="0" lang="en-US" sz="1800" b="0" i="0" u="none" strike="noStrike" kern="1200" cap="none" spc="0" normalizeH="0" baseline="30000" noProof="0" dirty="0">
                <a:ln>
                  <a:noFill/>
                </a:ln>
                <a:solidFill>
                  <a:prstClr val="black"/>
                </a:solidFill>
                <a:effectLst/>
                <a:uLnTx/>
                <a:uFillTx/>
                <a:latin typeface="Calibri"/>
                <a:ea typeface="+mn-ea"/>
                <a:cs typeface="+mn-cs"/>
              </a:rPr>
              <a:t>th</a:t>
            </a:r>
            <a:r>
              <a:rPr kumimoji="0" lang="en-US" sz="1800" b="0" i="0" u="none" strike="noStrike" kern="1200" cap="none" spc="0" normalizeH="0" baseline="0" noProof="0" dirty="0">
                <a:ln>
                  <a:noFill/>
                </a:ln>
                <a:solidFill>
                  <a:prstClr val="black"/>
                </a:solidFill>
                <a:effectLst/>
                <a:uLnTx/>
                <a:uFillTx/>
                <a:latin typeface="Calibri"/>
                <a:ea typeface="+mn-ea"/>
                <a:cs typeface="+mn-cs"/>
              </a:rPr>
              <a:t> main division) + 0.9 (9</a:t>
            </a:r>
            <a:r>
              <a:rPr kumimoji="0" lang="en-US" sz="1800" b="0" i="0" u="none" strike="noStrike" kern="1200" cap="none" spc="0" normalizeH="0" baseline="30000" noProof="0" dirty="0">
                <a:ln>
                  <a:noFill/>
                </a:ln>
                <a:solidFill>
                  <a:prstClr val="black"/>
                </a:solidFill>
                <a:effectLst/>
                <a:uLnTx/>
                <a:uFillTx/>
                <a:latin typeface="Calibri"/>
                <a:ea typeface="+mn-ea"/>
                <a:cs typeface="+mn-cs"/>
              </a:rPr>
              <a:t>th</a:t>
            </a:r>
            <a:r>
              <a:rPr kumimoji="0" lang="en-US" sz="1800" b="0" i="0" u="none" strike="noStrike" kern="1200" cap="none" spc="0" normalizeH="0" baseline="0" noProof="0" dirty="0">
                <a:ln>
                  <a:noFill/>
                </a:ln>
                <a:solidFill>
                  <a:prstClr val="black"/>
                </a:solidFill>
                <a:effectLst/>
                <a:uLnTx/>
                <a:uFillTx/>
                <a:latin typeface="Calibri"/>
                <a:ea typeface="+mn-ea"/>
                <a:cs typeface="+mn-cs"/>
              </a:rPr>
              <a:t> horizontal division) + 0.09 (9</a:t>
            </a:r>
            <a:r>
              <a:rPr kumimoji="0" lang="en-US" sz="1800" b="0" i="0" u="none" strike="noStrike" kern="1200" cap="none" spc="0" normalizeH="0" baseline="30000" noProof="0" dirty="0">
                <a:ln>
                  <a:noFill/>
                </a:ln>
                <a:solidFill>
                  <a:prstClr val="black"/>
                </a:solidFill>
                <a:effectLst/>
                <a:uLnTx/>
                <a:uFillTx/>
                <a:latin typeface="Calibri"/>
                <a:ea typeface="+mn-ea"/>
                <a:cs typeface="+mn-cs"/>
              </a:rPr>
              <a:t>th</a:t>
            </a:r>
            <a:r>
              <a:rPr kumimoji="0" lang="en-US" sz="1800" b="0" i="0" u="none" strike="noStrike" kern="1200" cap="none" spc="0" normalizeH="0" baseline="0" noProof="0" dirty="0">
                <a:ln>
                  <a:noFill/>
                </a:ln>
                <a:solidFill>
                  <a:prstClr val="black"/>
                </a:solidFill>
                <a:effectLst/>
                <a:uLnTx/>
                <a:uFillTx/>
                <a:latin typeface="Calibri"/>
                <a:ea typeface="+mn-ea"/>
                <a:cs typeface="+mn-cs"/>
              </a:rPr>
              <a:t> vertical division)</a:t>
            </a:r>
          </a:p>
        </p:txBody>
      </p:sp>
      <p:cxnSp>
        <p:nvCxnSpPr>
          <p:cNvPr id="65" name="Straight Connector 64"/>
          <p:cNvCxnSpPr/>
          <p:nvPr/>
        </p:nvCxnSpPr>
        <p:spPr>
          <a:xfrm rot="16200000" flipV="1">
            <a:off x="450850" y="2479675"/>
            <a:ext cx="3543300" cy="12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7978775" y="1012825"/>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1104900" y="1025525"/>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00"/>
          <p:cNvGrpSpPr>
            <a:grpSpLocks/>
          </p:cNvGrpSpPr>
          <p:nvPr/>
        </p:nvGrpSpPr>
        <p:grpSpPr bwMode="auto">
          <a:xfrm>
            <a:off x="1143000" y="133350"/>
            <a:ext cx="6858000" cy="457200"/>
            <a:chOff x="1752600" y="76200"/>
            <a:chExt cx="6858000" cy="457200"/>
          </a:xfrm>
        </p:grpSpPr>
        <p:cxnSp>
          <p:nvCxnSpPr>
            <p:cNvPr id="86" name="Straight Connector 85"/>
            <p:cNvCxnSpPr/>
            <p:nvPr/>
          </p:nvCxnSpPr>
          <p:spPr>
            <a:xfrm flipV="1">
              <a:off x="1752600" y="762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610600" y="762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1752600" y="381000"/>
              <a:ext cx="6858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525" name="TextBox 99"/>
            <p:cNvSpPr txBox="1">
              <a:spLocks noChangeArrowheads="1"/>
            </p:cNvSpPr>
            <p:nvPr/>
          </p:nvSpPr>
          <p:spPr bwMode="auto">
            <a:xfrm>
              <a:off x="4953000" y="76200"/>
              <a:ext cx="609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5.99</a:t>
              </a:r>
            </a:p>
          </p:txBody>
        </p:sp>
      </p:grpSp>
      <p:sp>
        <p:nvSpPr>
          <p:cNvPr id="102" name="Oval 101"/>
          <p:cNvSpPr/>
          <p:nvPr/>
        </p:nvSpPr>
        <p:spPr>
          <a:xfrm>
            <a:off x="1200150" y="4278313"/>
            <a:ext cx="76200" cy="76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7954963" y="4294188"/>
            <a:ext cx="76200" cy="76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Date Placeholder 15"/>
          <p:cNvSpPr>
            <a:spLocks noGrp="1"/>
          </p:cNvSpPr>
          <p:nvPr>
            <p:ph type="dt" sz="half" idx="10"/>
          </p:nvPr>
        </p:nvSpPr>
        <p:spPr/>
        <p:txBody>
          <a:bodyPr/>
          <a:lstStyle/>
          <a:p>
            <a:pPr lvl="0"/>
            <a:fld id="{24BB6EEE-E29A-485B-8179-DE6C14315578}" type="datetime3">
              <a:rPr lang="en-US" noProof="0" smtClean="0"/>
              <a:pPr lvl="0"/>
              <a:t>10 September 2019</a:t>
            </a:fld>
            <a:endParaRPr lang="en-US" noProof="0"/>
          </a:p>
        </p:txBody>
      </p:sp>
      <p:sp>
        <p:nvSpPr>
          <p:cNvPr id="21" name="Footer Placeholder 20"/>
          <p:cNvSpPr>
            <a:spLocks noGrp="1"/>
          </p:cNvSpPr>
          <p:nvPr>
            <p:ph type="ftr" sz="quarter" idx="11"/>
          </p:nvPr>
        </p:nvSpPr>
        <p:spPr/>
        <p:txBody>
          <a:bodyPr/>
          <a:lstStyle/>
          <a:p>
            <a:pPr lvl="0"/>
            <a:r>
              <a:rPr lang="en-US" noProof="0"/>
              <a:t>CE101 Lec1: Introduction and Basics</a:t>
            </a:r>
            <a:endParaRPr lang="en-US" noProof="0" dirty="0"/>
          </a:p>
        </p:txBody>
      </p:sp>
      <p:sp>
        <p:nvSpPr>
          <p:cNvPr id="23" name="Slide Number Placeholder 22"/>
          <p:cNvSpPr>
            <a:spLocks noGrp="1"/>
          </p:cNvSpPr>
          <p:nvPr>
            <p:ph type="sldNum" sz="quarter" idx="12"/>
          </p:nvPr>
        </p:nvSpPr>
        <p:spPr/>
        <p:txBody>
          <a:bodyPr/>
          <a:lstStyle/>
          <a:p>
            <a:pPr lvl="0"/>
            <a:fld id="{6C5C84A4-FEF8-4FB1-9663-19AD76B6A1D4}" type="slidenum">
              <a:rPr lang="en-US" noProof="0" smtClean="0"/>
              <a:pPr lvl="0"/>
              <a:t>34</a:t>
            </a:fld>
            <a:endParaRPr lang="en-US" noProof="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D690FB5-4CED-46A5-8FCA-3384E144FFF0}"/>
                  </a:ext>
                </a:extLst>
              </p14:cNvPr>
              <p14:cNvContentPartPr/>
              <p14:nvPr/>
            </p14:nvContentPartPr>
            <p14:xfrm>
              <a:off x="660240" y="6057720"/>
              <a:ext cx="7798320" cy="83160"/>
            </p14:xfrm>
          </p:contentPart>
        </mc:Choice>
        <mc:Fallback>
          <p:pic>
            <p:nvPicPr>
              <p:cNvPr id="4" name="Ink 3">
                <a:extLst>
                  <a:ext uri="{FF2B5EF4-FFF2-40B4-BE49-F238E27FC236}">
                    <a16:creationId xmlns:a16="http://schemas.microsoft.com/office/drawing/2014/main" id="{ED690FB5-4CED-46A5-8FCA-3384E144FFF0}"/>
                  </a:ext>
                </a:extLst>
              </p:cNvPr>
              <p:cNvPicPr/>
              <p:nvPr/>
            </p:nvPicPr>
            <p:blipFill>
              <a:blip r:embed="rId4"/>
              <a:stretch>
                <a:fillRect/>
              </a:stretch>
            </p:blipFill>
            <p:spPr>
              <a:xfrm>
                <a:off x="644400" y="5994360"/>
                <a:ext cx="7829640" cy="209880"/>
              </a:xfrm>
              <a:prstGeom prst="rect">
                <a:avLst/>
              </a:prstGeom>
            </p:spPr>
          </p:pic>
        </mc:Fallback>
      </mc:AlternateContent>
    </p:spTree>
    <p:extLst>
      <p:ext uri="{BB962C8B-B14F-4D97-AF65-F5344CB8AC3E}">
        <p14:creationId xmlns:p14="http://schemas.microsoft.com/office/powerpoint/2010/main" val="2003119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blinds(horizontal)">
                                      <p:cBhvr>
                                        <p:cTn id="10" dur="500"/>
                                        <p:tgtEl>
                                          <p:spTgt spid="8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blinds(horizontal)">
                                      <p:cBhvr>
                                        <p:cTn id="13" dur="500"/>
                                        <p:tgtEl>
                                          <p:spTgt spid="8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blinds(horizontal)">
                                      <p:cBhvr>
                                        <p:cTn id="16" dur="500"/>
                                        <p:tgtEl>
                                          <p:spTgt spid="9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blinds(horizontal)">
                                      <p:cBhvr>
                                        <p:cTn id="19" dur="500"/>
                                        <p:tgtEl>
                                          <p:spTgt spid="9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blinds(horizontal)">
                                      <p:cBhvr>
                                        <p:cTn id="22" dur="500"/>
                                        <p:tgtEl>
                                          <p:spTgt spid="9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blinds(horizontal)">
                                      <p:cBhvr>
                                        <p:cTn id="25" dur="500"/>
                                        <p:tgtEl>
                                          <p:spTgt spid="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500"/>
                                        <p:tgtEl>
                                          <p:spTgt spid="1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linds(horizontal)">
                                      <p:cBhvr>
                                        <p:cTn id="51" dur="500"/>
                                        <p:tgtEl>
                                          <p:spTgt spid="1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blinds(horizontal)">
                                      <p:cBhvr>
                                        <p:cTn id="59" dur="500"/>
                                        <p:tgtEl>
                                          <p:spTgt spid="99"/>
                                        </p:tgtEl>
                                      </p:cBhvr>
                                    </p:animEffect>
                                  </p:childTnLst>
                                </p:cTn>
                              </p:par>
                              <p:par>
                                <p:cTn id="60" presetID="3" presetClass="entr" presetSubtype="10" fill="hold" grpId="1"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blinds(horizontal)">
                                      <p:cBhvr>
                                        <p:cTn id="62" dur="500"/>
                                        <p:tgtEl>
                                          <p:spTgt spid="8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blinds(horizontal)">
                                      <p:cBhvr>
                                        <p:cTn id="65" dur="500"/>
                                        <p:tgtEl>
                                          <p:spTgt spid="71"/>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blinds(horizontal)">
                                      <p:cBhvr>
                                        <p:cTn id="68" dur="500"/>
                                        <p:tgtEl>
                                          <p:spTgt spid="7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blinds(horizontal)">
                                      <p:cBhvr>
                                        <p:cTn id="71" dur="500"/>
                                        <p:tgtEl>
                                          <p:spTgt spid="7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blinds(horizontal)">
                                      <p:cBhvr>
                                        <p:cTn id="74" dur="500"/>
                                        <p:tgtEl>
                                          <p:spTgt spid="74"/>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blinds(horizontal)">
                                      <p:cBhvr>
                                        <p:cTn id="77" dur="500"/>
                                        <p:tgtEl>
                                          <p:spTgt spid="7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blinds(horizontal)">
                                      <p:cBhvr>
                                        <p:cTn id="82" dur="500"/>
                                        <p:tgtEl>
                                          <p:spTgt spid="57"/>
                                        </p:tgtEl>
                                      </p:cBhvr>
                                    </p:animEffect>
                                  </p:childTnLst>
                                </p:cTn>
                              </p:par>
                              <p:par>
                                <p:cTn id="83" presetID="3" presetClass="entr" presetSubtype="10"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blinds(horizontal)">
                                      <p:cBhvr>
                                        <p:cTn id="85" dur="500"/>
                                        <p:tgtEl>
                                          <p:spTgt spid="60"/>
                                        </p:tgtEl>
                                      </p:cBhvr>
                                    </p:animEffect>
                                  </p:childTnLst>
                                </p:cTn>
                              </p:par>
                              <p:par>
                                <p:cTn id="86" presetID="3" presetClass="entr" presetSubtype="10"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blinds(horizontal)">
                                      <p:cBhvr>
                                        <p:cTn id="88" dur="500"/>
                                        <p:tgtEl>
                                          <p:spTgt spid="59"/>
                                        </p:tgtEl>
                                      </p:cBhvr>
                                    </p:animEffect>
                                  </p:childTnLst>
                                </p:cTn>
                              </p:par>
                              <p:par>
                                <p:cTn id="89" presetID="3" presetClass="entr" presetSubtype="1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blinds(horizontal)">
                                      <p:cBhvr>
                                        <p:cTn id="91" dur="500"/>
                                        <p:tgtEl>
                                          <p:spTgt spid="62"/>
                                        </p:tgtEl>
                                      </p:cBhvr>
                                    </p:animEffect>
                                  </p:childTnLst>
                                </p:cTn>
                              </p:par>
                              <p:par>
                                <p:cTn id="92" presetID="3" presetClass="entr" presetSubtype="10"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blinds(horizontal)">
                                      <p:cBhvr>
                                        <p:cTn id="94" dur="500"/>
                                        <p:tgtEl>
                                          <p:spTgt spid="63"/>
                                        </p:tgtEl>
                                      </p:cBhvr>
                                    </p:animEffect>
                                  </p:childTnLst>
                                </p:cTn>
                              </p:par>
                              <p:par>
                                <p:cTn id="95" presetID="3" presetClass="entr" presetSubtype="1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blinds(horizontal)">
                                      <p:cBhvr>
                                        <p:cTn id="97" dur="500"/>
                                        <p:tgtEl>
                                          <p:spTgt spid="64"/>
                                        </p:tgtEl>
                                      </p:cBhvr>
                                    </p:animEffect>
                                  </p:childTnLst>
                                </p:cTn>
                              </p:par>
                              <p:par>
                                <p:cTn id="98" presetID="3" presetClass="entr" presetSubtype="10"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blinds(horizontal)">
                                      <p:cBhvr>
                                        <p:cTn id="100" dur="500"/>
                                        <p:tgtEl>
                                          <p:spTgt spid="58"/>
                                        </p:tgtEl>
                                      </p:cBhvr>
                                    </p:animEffect>
                                  </p:childTnLst>
                                </p:cTn>
                              </p:par>
                              <p:par>
                                <p:cTn id="101" presetID="3" presetClass="entr" presetSubtype="10"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blinds(horizontal)">
                                      <p:cBhvr>
                                        <p:cTn id="103" dur="500"/>
                                        <p:tgtEl>
                                          <p:spTgt spid="56"/>
                                        </p:tgtEl>
                                      </p:cBhvr>
                                    </p:animEffect>
                                  </p:childTnLst>
                                </p:cTn>
                              </p:par>
                              <p:par>
                                <p:cTn id="104" presetID="3" presetClass="entr" presetSubtype="10" fill="hold" nodeType="with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blinds(horizontal)">
                                      <p:cBhvr>
                                        <p:cTn id="106" dur="500"/>
                                        <p:tgtEl>
                                          <p:spTgt spid="55"/>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blinds(horizontal)">
                                      <p:cBhvr>
                                        <p:cTn id="109" dur="500"/>
                                        <p:tgtEl>
                                          <p:spTgt spid="76"/>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blinds(horizontal)">
                                      <p:cBhvr>
                                        <p:cTn id="112" dur="500"/>
                                        <p:tgtEl>
                                          <p:spTgt spid="77"/>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blinds(horizontal)">
                                      <p:cBhvr>
                                        <p:cTn id="115" dur="500"/>
                                        <p:tgtEl>
                                          <p:spTgt spid="78"/>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blinds(horizontal)">
                                      <p:cBhvr>
                                        <p:cTn id="118" dur="500"/>
                                        <p:tgtEl>
                                          <p:spTgt spid="79"/>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blinds(horizontal)">
                                      <p:cBhvr>
                                        <p:cTn id="121" dur="500"/>
                                        <p:tgtEl>
                                          <p:spTgt spid="80"/>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blinds(horizontal)">
                                      <p:cBhvr>
                                        <p:cTn id="124" dur="500"/>
                                        <p:tgtEl>
                                          <p:spTgt spid="81"/>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blinds(horizontal)">
                                      <p:cBhvr>
                                        <p:cTn id="127" dur="500"/>
                                        <p:tgtEl>
                                          <p:spTgt spid="82"/>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blinds(horizontal)">
                                      <p:cBhvr>
                                        <p:cTn id="130" dur="500"/>
                                        <p:tgtEl>
                                          <p:spTgt spid="83"/>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blinds(horizontal)">
                                      <p:cBhvr>
                                        <p:cTn id="133" dur="500"/>
                                        <p:tgtEl>
                                          <p:spTgt spid="84"/>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85"/>
                                        </p:tgtEl>
                                        <p:attrNameLst>
                                          <p:attrName>style.visibility</p:attrName>
                                        </p:attrNameLst>
                                      </p:cBhvr>
                                      <p:to>
                                        <p:strVal val="visible"/>
                                      </p:to>
                                    </p:set>
                                    <p:animEffect transition="in" filter="blinds(horizontal)">
                                      <p:cBhvr>
                                        <p:cTn id="136" dur="500"/>
                                        <p:tgtEl>
                                          <p:spTgt spid="85"/>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blinds(horizontal)">
                                      <p:cBhvr>
                                        <p:cTn id="139" dur="500"/>
                                        <p:tgtEl>
                                          <p:spTgt spid="94"/>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 presetClass="entr" presetSubtype="10" fill="hold" nodeType="click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blinds(horizontal)">
                                      <p:cBhvr>
                                        <p:cTn id="144" dur="500"/>
                                        <p:tgtEl>
                                          <p:spTgt spid="22"/>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3" presetClass="entr" presetSubtype="10" fill="hold" nodeType="click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blinds(horizontal)">
                                      <p:cBhvr>
                                        <p:cTn id="149" dur="500"/>
                                        <p:tgtEl>
                                          <p:spTgt spid="24"/>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3" presetClass="entr" presetSubtype="1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blinds(horizontal)">
                                      <p:cBhvr>
                                        <p:cTn id="154" dur="500"/>
                                        <p:tgtEl>
                                          <p:spTgt spid="25"/>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3" presetClass="entr" presetSubtype="10" fill="hold" nodeType="clickEffect">
                                  <p:stCondLst>
                                    <p:cond delay="0"/>
                                  </p:stCondLst>
                                  <p:childTnLst>
                                    <p:set>
                                      <p:cBhvr>
                                        <p:cTn id="158" dur="1" fill="hold">
                                          <p:stCondLst>
                                            <p:cond delay="0"/>
                                          </p:stCondLst>
                                        </p:cTn>
                                        <p:tgtEl>
                                          <p:spTgt spid="26"/>
                                        </p:tgtEl>
                                        <p:attrNameLst>
                                          <p:attrName>style.visibility</p:attrName>
                                        </p:attrNameLst>
                                      </p:cBhvr>
                                      <p:to>
                                        <p:strVal val="visible"/>
                                      </p:to>
                                    </p:set>
                                    <p:animEffect transition="in" filter="blinds(horizontal)">
                                      <p:cBhvr>
                                        <p:cTn id="159" dur="500"/>
                                        <p:tgtEl>
                                          <p:spTgt spid="2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3" presetClass="entr" presetSubtype="10" fill="hold" nodeType="click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blinds(horizontal)">
                                      <p:cBhvr>
                                        <p:cTn id="164" dur="500"/>
                                        <p:tgtEl>
                                          <p:spTgt spid="27"/>
                                        </p:tgtEl>
                                      </p:cBhvr>
                                    </p:animEffect>
                                  </p:childTnLst>
                                </p:cTn>
                              </p:par>
                              <p:par>
                                <p:cTn id="165" presetID="3" presetClass="entr" presetSubtype="10" fill="hold" nodeType="with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blinds(horizontal)">
                                      <p:cBhvr>
                                        <p:cTn id="167" dur="500"/>
                                        <p:tgtEl>
                                          <p:spTgt spid="28"/>
                                        </p:tgtEl>
                                      </p:cBhvr>
                                    </p:animEffect>
                                  </p:childTnLst>
                                </p:cTn>
                              </p:par>
                              <p:par>
                                <p:cTn id="168" presetID="3" presetClass="entr" presetSubtype="10" fill="hold" nodeType="withEffect">
                                  <p:stCondLst>
                                    <p:cond delay="0"/>
                                  </p:stCondLst>
                                  <p:childTnLst>
                                    <p:set>
                                      <p:cBhvr>
                                        <p:cTn id="169" dur="1" fill="hold">
                                          <p:stCondLst>
                                            <p:cond delay="0"/>
                                          </p:stCondLst>
                                        </p:cTn>
                                        <p:tgtEl>
                                          <p:spTgt spid="29"/>
                                        </p:tgtEl>
                                        <p:attrNameLst>
                                          <p:attrName>style.visibility</p:attrName>
                                        </p:attrNameLst>
                                      </p:cBhvr>
                                      <p:to>
                                        <p:strVal val="visible"/>
                                      </p:to>
                                    </p:set>
                                    <p:animEffect transition="in" filter="blinds(horizontal)">
                                      <p:cBhvr>
                                        <p:cTn id="170" dur="500"/>
                                        <p:tgtEl>
                                          <p:spTgt spid="29"/>
                                        </p:tgtEl>
                                      </p:cBhvr>
                                    </p:animEffect>
                                  </p:childTnLst>
                                </p:cTn>
                              </p:par>
                              <p:par>
                                <p:cTn id="171" presetID="3" presetClass="entr" presetSubtype="10" fill="hold" nodeType="withEffect">
                                  <p:stCondLst>
                                    <p:cond delay="0"/>
                                  </p:stCondLst>
                                  <p:childTnLst>
                                    <p:set>
                                      <p:cBhvr>
                                        <p:cTn id="172" dur="1" fill="hold">
                                          <p:stCondLst>
                                            <p:cond delay="0"/>
                                          </p:stCondLst>
                                        </p:cTn>
                                        <p:tgtEl>
                                          <p:spTgt spid="31"/>
                                        </p:tgtEl>
                                        <p:attrNameLst>
                                          <p:attrName>style.visibility</p:attrName>
                                        </p:attrNameLst>
                                      </p:cBhvr>
                                      <p:to>
                                        <p:strVal val="visible"/>
                                      </p:to>
                                    </p:set>
                                    <p:animEffect transition="in" filter="blinds(horizontal)">
                                      <p:cBhvr>
                                        <p:cTn id="173" dur="500"/>
                                        <p:tgtEl>
                                          <p:spTgt spid="31"/>
                                        </p:tgtEl>
                                      </p:cBhvr>
                                    </p:animEffect>
                                  </p:childTnLst>
                                </p:cTn>
                              </p:par>
                              <p:par>
                                <p:cTn id="174" presetID="3" presetClass="entr" presetSubtype="10" fill="hold" nodeType="with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blinds(horizontal)">
                                      <p:cBhvr>
                                        <p:cTn id="176" dur="500"/>
                                        <p:tgtEl>
                                          <p:spTgt spid="43"/>
                                        </p:tgtEl>
                                      </p:cBhvr>
                                    </p:animEffect>
                                  </p:childTnLst>
                                </p:cTn>
                              </p:par>
                              <p:par>
                                <p:cTn id="177" presetID="3" presetClass="entr" presetSubtype="10" fill="hold" nodeType="withEffect">
                                  <p:stCondLst>
                                    <p:cond delay="0"/>
                                  </p:stCondLst>
                                  <p:childTnLst>
                                    <p:set>
                                      <p:cBhvr>
                                        <p:cTn id="178" dur="1" fill="hold">
                                          <p:stCondLst>
                                            <p:cond delay="0"/>
                                          </p:stCondLst>
                                        </p:cTn>
                                        <p:tgtEl>
                                          <p:spTgt spid="65"/>
                                        </p:tgtEl>
                                        <p:attrNameLst>
                                          <p:attrName>style.visibility</p:attrName>
                                        </p:attrNameLst>
                                      </p:cBhvr>
                                      <p:to>
                                        <p:strVal val="visible"/>
                                      </p:to>
                                    </p:set>
                                    <p:animEffect transition="in" filter="blinds(horizontal)">
                                      <p:cBhvr>
                                        <p:cTn id="179" dur="500"/>
                                        <p:tgtEl>
                                          <p:spTgt spid="65"/>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3" presetClass="entr" presetSubtype="10" fill="hold" grpId="0" nodeType="clickEffect">
                                  <p:stCondLst>
                                    <p:cond delay="0"/>
                                  </p:stCondLst>
                                  <p:childTnLst>
                                    <p:set>
                                      <p:cBhvr>
                                        <p:cTn id="183" dur="1" fill="hold">
                                          <p:stCondLst>
                                            <p:cond delay="0"/>
                                          </p:stCondLst>
                                        </p:cTn>
                                        <p:tgtEl>
                                          <p:spTgt spid="102"/>
                                        </p:tgtEl>
                                        <p:attrNameLst>
                                          <p:attrName>style.visibility</p:attrName>
                                        </p:attrNameLst>
                                      </p:cBhvr>
                                      <p:to>
                                        <p:strVal val="visible"/>
                                      </p:to>
                                    </p:set>
                                    <p:animEffect transition="in" filter="blinds(horizontal)">
                                      <p:cBhvr>
                                        <p:cTn id="184" dur="500"/>
                                        <p:tgtEl>
                                          <p:spTgt spid="102"/>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blinds(horizontal)">
                                      <p:cBhvr>
                                        <p:cTn id="187" dur="500"/>
                                        <p:tgtEl>
                                          <p:spTgt spid="70"/>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3" presetClass="entr" presetSubtype="10" fill="hold" grpId="0" nodeType="click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blinds(horizontal)">
                                      <p:cBhvr>
                                        <p:cTn id="192" dur="500"/>
                                        <p:tgtEl>
                                          <p:spTgt spid="69"/>
                                        </p:tgtEl>
                                      </p:cBhvr>
                                    </p:animEffect>
                                  </p:childTnLst>
                                </p:cTn>
                              </p:par>
                              <p:par>
                                <p:cTn id="193" presetID="3" presetClass="entr" presetSubtype="10" fill="hold" grpId="0" nodeType="withEffect">
                                  <p:stCondLst>
                                    <p:cond delay="0"/>
                                  </p:stCondLst>
                                  <p:childTnLst>
                                    <p:set>
                                      <p:cBhvr>
                                        <p:cTn id="194" dur="1" fill="hold">
                                          <p:stCondLst>
                                            <p:cond delay="0"/>
                                          </p:stCondLst>
                                        </p:cTn>
                                        <p:tgtEl>
                                          <p:spTgt spid="68"/>
                                        </p:tgtEl>
                                        <p:attrNameLst>
                                          <p:attrName>style.visibility</p:attrName>
                                        </p:attrNameLst>
                                      </p:cBhvr>
                                      <p:to>
                                        <p:strVal val="visible"/>
                                      </p:to>
                                    </p:set>
                                    <p:animEffect transition="in" filter="blinds(horizontal)">
                                      <p:cBhvr>
                                        <p:cTn id="195" dur="500"/>
                                        <p:tgtEl>
                                          <p:spTgt spid="68"/>
                                        </p:tgtEl>
                                      </p:cBhvr>
                                    </p:animEffect>
                                  </p:childTnLst>
                                </p:cTn>
                              </p:par>
                            </p:childTnLst>
                          </p:cTn>
                        </p:par>
                        <p:par>
                          <p:cTn id="196" fill="hold" nodeType="afterGroup">
                            <p:stCondLst>
                              <p:cond delay="500"/>
                            </p:stCondLst>
                            <p:childTnLst>
                              <p:par>
                                <p:cTn id="197" presetID="2" presetClass="entr" presetSubtype="4" fill="hold" nodeType="afterEffect">
                                  <p:stCondLst>
                                    <p:cond delay="0"/>
                                  </p:stCondLst>
                                  <p:childTnLst>
                                    <p:set>
                                      <p:cBhvr>
                                        <p:cTn id="198" dur="1" fill="hold">
                                          <p:stCondLst>
                                            <p:cond delay="0"/>
                                          </p:stCondLst>
                                        </p:cTn>
                                        <p:tgtEl>
                                          <p:spTgt spid="2"/>
                                        </p:tgtEl>
                                        <p:attrNameLst>
                                          <p:attrName>style.visibility</p:attrName>
                                        </p:attrNameLst>
                                      </p:cBhvr>
                                      <p:to>
                                        <p:strVal val="visible"/>
                                      </p:to>
                                    </p:set>
                                    <p:anim calcmode="lin" valueType="num">
                                      <p:cBhvr additive="base">
                                        <p:cTn id="199" dur="500" fill="hold"/>
                                        <p:tgtEl>
                                          <p:spTgt spid="2"/>
                                        </p:tgtEl>
                                        <p:attrNameLst>
                                          <p:attrName>ppt_x</p:attrName>
                                        </p:attrNameLst>
                                      </p:cBhvr>
                                      <p:tavLst>
                                        <p:tav tm="0">
                                          <p:val>
                                            <p:strVal val="#ppt_x"/>
                                          </p:val>
                                        </p:tav>
                                        <p:tav tm="100000">
                                          <p:val>
                                            <p:strVal val="#ppt_x"/>
                                          </p:val>
                                        </p:tav>
                                      </p:tavLst>
                                    </p:anim>
                                    <p:anim calcmode="lin" valueType="num">
                                      <p:cBhvr additive="base">
                                        <p:cTn id="20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animBg="1"/>
      <p:bldP spid="18" grpId="0" animBg="1"/>
      <p:bldP spid="19" grpId="0" animBg="1"/>
      <p:bldP spid="20" grpId="0" animBg="1"/>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7" grpId="0"/>
      <p:bldP spid="87" grpId="1"/>
      <p:bldP spid="88" grpId="0"/>
      <p:bldP spid="89" grpId="0"/>
      <p:bldP spid="90" grpId="0"/>
      <p:bldP spid="91" grpId="0"/>
      <p:bldP spid="92" grpId="0"/>
      <p:bldP spid="93" grpId="0"/>
      <p:bldP spid="94" grpId="0"/>
      <p:bldP spid="99" grpId="0"/>
      <p:bldP spid="68" grpId="0" animBg="1"/>
      <p:bldP spid="69" grpId="0" animBg="1"/>
      <p:bldP spid="102" grpId="0" animBg="1"/>
      <p:bldP spid="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b="5701"/>
          <a:stretch>
            <a:fillRect/>
          </a:stretch>
        </p:blipFill>
        <p:spPr bwMode="auto">
          <a:xfrm>
            <a:off x="152400" y="1066800"/>
            <a:ext cx="80010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lvl="0"/>
            <a:fld id="{A5C42F6A-AA90-42CB-9E32-8A5E184E542D}" type="datetime3">
              <a:rPr lang="en-US" noProof="0" smtClean="0"/>
              <a:pPr lvl="0"/>
              <a:t>10 September 2019</a:t>
            </a:fld>
            <a:endParaRPr lang="en-US" noProof="0"/>
          </a:p>
        </p:txBody>
      </p:sp>
      <p:sp>
        <p:nvSpPr>
          <p:cNvPr id="5" name="Footer Placeholder 4"/>
          <p:cNvSpPr>
            <a:spLocks noGrp="1"/>
          </p:cNvSpPr>
          <p:nvPr>
            <p:ph type="ftr" sz="quarter" idx="11"/>
          </p:nvPr>
        </p:nvSpPr>
        <p:spPr/>
        <p:txBody>
          <a:bodyPr/>
          <a:lstStyle/>
          <a:p>
            <a:pPr lvl="0"/>
            <a:r>
              <a:rPr lang="en-US" noProof="0"/>
              <a:t>CE101 Lec1: Introduction and Basics</a:t>
            </a:r>
            <a:endParaRPr lang="en-US" noProof="0" dirty="0"/>
          </a:p>
        </p:txBody>
      </p:sp>
      <p:sp>
        <p:nvSpPr>
          <p:cNvPr id="6" name="Slide Number Placeholder 5"/>
          <p:cNvSpPr>
            <a:spLocks noGrp="1"/>
          </p:cNvSpPr>
          <p:nvPr>
            <p:ph type="sldNum" sz="quarter" idx="12"/>
          </p:nvPr>
        </p:nvSpPr>
        <p:spPr/>
        <p:txBody>
          <a:bodyPr/>
          <a:lstStyle/>
          <a:p>
            <a:pPr lvl="0"/>
            <a:fld id="{6C5C84A4-FEF8-4FB1-9663-19AD76B6A1D4}" type="slidenum">
              <a:rPr lang="en-US" noProof="0" smtClean="0"/>
              <a:pPr lvl="0"/>
              <a:t>35</a:t>
            </a:fld>
            <a:endParaRPr lang="en-US" noProof="0"/>
          </a:p>
        </p:txBody>
      </p:sp>
    </p:spTree>
    <p:extLst>
      <p:ext uri="{BB962C8B-B14F-4D97-AF65-F5344CB8AC3E}">
        <p14:creationId xmlns:p14="http://schemas.microsoft.com/office/powerpoint/2010/main" val="1760424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539750" y="4203700"/>
            <a:ext cx="7999413" cy="1400175"/>
          </a:xfrm>
          <a:prstGeom prst="rect">
            <a:avLst/>
          </a:prstGeom>
          <a:gradFill rotWithShape="0">
            <a:gsLst>
              <a:gs pos="0">
                <a:srgbClr val="AAAA66"/>
              </a:gs>
              <a:gs pos="50000">
                <a:srgbClr val="FFFF99"/>
              </a:gs>
              <a:gs pos="100000">
                <a:srgbClr val="AAAA66"/>
              </a:gs>
            </a:gsLst>
            <a:lin ang="5400000" scaled="1"/>
          </a:gradFill>
          <a:ln w="12700">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43" name="Line 3"/>
          <p:cNvSpPr>
            <a:spLocks noChangeShapeType="1"/>
          </p:cNvSpPr>
          <p:nvPr/>
        </p:nvSpPr>
        <p:spPr bwMode="auto">
          <a:xfrm>
            <a:off x="520700" y="5594350"/>
            <a:ext cx="8077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4"/>
          <p:cNvGrpSpPr>
            <a:grpSpLocks/>
          </p:cNvGrpSpPr>
          <p:nvPr/>
        </p:nvGrpSpPr>
        <p:grpSpPr bwMode="auto">
          <a:xfrm>
            <a:off x="655638" y="5543550"/>
            <a:ext cx="1071562" cy="36513"/>
            <a:chOff x="325" y="3431"/>
            <a:chExt cx="675" cy="23"/>
          </a:xfrm>
        </p:grpSpPr>
        <p:sp>
          <p:nvSpPr>
            <p:cNvPr id="20574" name="Line 5"/>
            <p:cNvSpPr>
              <a:spLocks noChangeShapeType="1"/>
            </p:cNvSpPr>
            <p:nvPr/>
          </p:nvSpPr>
          <p:spPr bwMode="auto">
            <a:xfrm>
              <a:off x="325"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5" name="Line 6"/>
            <p:cNvSpPr>
              <a:spLocks noChangeShapeType="1"/>
            </p:cNvSpPr>
            <p:nvPr/>
          </p:nvSpPr>
          <p:spPr bwMode="auto">
            <a:xfrm>
              <a:off x="409"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6" name="Line 7"/>
            <p:cNvSpPr>
              <a:spLocks noChangeShapeType="1"/>
            </p:cNvSpPr>
            <p:nvPr/>
          </p:nvSpPr>
          <p:spPr bwMode="auto">
            <a:xfrm>
              <a:off x="494"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7" name="Line 8"/>
            <p:cNvSpPr>
              <a:spLocks noChangeShapeType="1"/>
            </p:cNvSpPr>
            <p:nvPr/>
          </p:nvSpPr>
          <p:spPr bwMode="auto">
            <a:xfrm>
              <a:off x="578"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8" name="Line 9"/>
            <p:cNvSpPr>
              <a:spLocks noChangeShapeType="1"/>
            </p:cNvSpPr>
            <p:nvPr/>
          </p:nvSpPr>
          <p:spPr bwMode="auto">
            <a:xfrm>
              <a:off x="663"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9" name="Line 10"/>
            <p:cNvSpPr>
              <a:spLocks noChangeShapeType="1"/>
            </p:cNvSpPr>
            <p:nvPr/>
          </p:nvSpPr>
          <p:spPr bwMode="auto">
            <a:xfrm>
              <a:off x="746"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80" name="Line 11"/>
            <p:cNvSpPr>
              <a:spLocks noChangeShapeType="1"/>
            </p:cNvSpPr>
            <p:nvPr/>
          </p:nvSpPr>
          <p:spPr bwMode="auto">
            <a:xfrm>
              <a:off x="832"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81" name="Line 12"/>
            <p:cNvSpPr>
              <a:spLocks noChangeShapeType="1"/>
            </p:cNvSpPr>
            <p:nvPr/>
          </p:nvSpPr>
          <p:spPr bwMode="auto">
            <a:xfrm>
              <a:off x="915"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82" name="Line 13"/>
            <p:cNvSpPr>
              <a:spLocks noChangeShapeType="1"/>
            </p:cNvSpPr>
            <p:nvPr/>
          </p:nvSpPr>
          <p:spPr bwMode="auto">
            <a:xfrm>
              <a:off x="1000"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 name="Group 14"/>
          <p:cNvGrpSpPr>
            <a:grpSpLocks/>
          </p:cNvGrpSpPr>
          <p:nvPr/>
        </p:nvGrpSpPr>
        <p:grpSpPr bwMode="auto">
          <a:xfrm>
            <a:off x="541338" y="5518150"/>
            <a:ext cx="8031162" cy="73025"/>
            <a:chOff x="240" y="3408"/>
            <a:chExt cx="5059" cy="46"/>
          </a:xfrm>
        </p:grpSpPr>
        <p:sp>
          <p:nvSpPr>
            <p:cNvPr id="20559" name="Line 15"/>
            <p:cNvSpPr>
              <a:spLocks noChangeShapeType="1"/>
            </p:cNvSpPr>
            <p:nvPr/>
          </p:nvSpPr>
          <p:spPr bwMode="auto">
            <a:xfrm>
              <a:off x="240"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0" name="Line 16"/>
            <p:cNvSpPr>
              <a:spLocks noChangeShapeType="1"/>
            </p:cNvSpPr>
            <p:nvPr/>
          </p:nvSpPr>
          <p:spPr bwMode="auto">
            <a:xfrm>
              <a:off x="1084"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1" name="Line 17"/>
            <p:cNvSpPr>
              <a:spLocks noChangeShapeType="1"/>
            </p:cNvSpPr>
            <p:nvPr/>
          </p:nvSpPr>
          <p:spPr bwMode="auto">
            <a:xfrm>
              <a:off x="1928"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2" name="Line 18"/>
            <p:cNvSpPr>
              <a:spLocks noChangeShapeType="1"/>
            </p:cNvSpPr>
            <p:nvPr/>
          </p:nvSpPr>
          <p:spPr bwMode="auto">
            <a:xfrm>
              <a:off x="1084"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3" name="Line 19"/>
            <p:cNvSpPr>
              <a:spLocks noChangeShapeType="1"/>
            </p:cNvSpPr>
            <p:nvPr/>
          </p:nvSpPr>
          <p:spPr bwMode="auto">
            <a:xfrm>
              <a:off x="1928"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4" name="Line 20"/>
            <p:cNvSpPr>
              <a:spLocks noChangeShapeType="1"/>
            </p:cNvSpPr>
            <p:nvPr/>
          </p:nvSpPr>
          <p:spPr bwMode="auto">
            <a:xfrm>
              <a:off x="1925"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5" name="Line 21"/>
            <p:cNvSpPr>
              <a:spLocks noChangeShapeType="1"/>
            </p:cNvSpPr>
            <p:nvPr/>
          </p:nvSpPr>
          <p:spPr bwMode="auto">
            <a:xfrm>
              <a:off x="2770"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6" name="Line 22"/>
            <p:cNvSpPr>
              <a:spLocks noChangeShapeType="1"/>
            </p:cNvSpPr>
            <p:nvPr/>
          </p:nvSpPr>
          <p:spPr bwMode="auto">
            <a:xfrm>
              <a:off x="3614"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7" name="Line 23"/>
            <p:cNvSpPr>
              <a:spLocks noChangeShapeType="1"/>
            </p:cNvSpPr>
            <p:nvPr/>
          </p:nvSpPr>
          <p:spPr bwMode="auto">
            <a:xfrm>
              <a:off x="2770"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8" name="Line 24"/>
            <p:cNvSpPr>
              <a:spLocks noChangeShapeType="1"/>
            </p:cNvSpPr>
            <p:nvPr/>
          </p:nvSpPr>
          <p:spPr bwMode="auto">
            <a:xfrm>
              <a:off x="3614"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69" name="Line 25"/>
            <p:cNvSpPr>
              <a:spLocks noChangeShapeType="1"/>
            </p:cNvSpPr>
            <p:nvPr/>
          </p:nvSpPr>
          <p:spPr bwMode="auto">
            <a:xfrm>
              <a:off x="3611"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0" name="Line 26"/>
            <p:cNvSpPr>
              <a:spLocks noChangeShapeType="1"/>
            </p:cNvSpPr>
            <p:nvPr/>
          </p:nvSpPr>
          <p:spPr bwMode="auto">
            <a:xfrm>
              <a:off x="4455"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1" name="Line 27"/>
            <p:cNvSpPr>
              <a:spLocks noChangeShapeType="1"/>
            </p:cNvSpPr>
            <p:nvPr/>
          </p:nvSpPr>
          <p:spPr bwMode="auto">
            <a:xfrm>
              <a:off x="5299"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2" name="Line 28"/>
            <p:cNvSpPr>
              <a:spLocks noChangeShapeType="1"/>
            </p:cNvSpPr>
            <p:nvPr/>
          </p:nvSpPr>
          <p:spPr bwMode="auto">
            <a:xfrm>
              <a:off x="4455"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73" name="Line 29"/>
            <p:cNvSpPr>
              <a:spLocks noChangeShapeType="1"/>
            </p:cNvSpPr>
            <p:nvPr/>
          </p:nvSpPr>
          <p:spPr bwMode="auto">
            <a:xfrm>
              <a:off x="5299"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0"/>
          <p:cNvGrpSpPr>
            <a:grpSpLocks/>
          </p:cNvGrpSpPr>
          <p:nvPr/>
        </p:nvGrpSpPr>
        <p:grpSpPr bwMode="auto">
          <a:xfrm>
            <a:off x="1876425" y="4222750"/>
            <a:ext cx="5351463" cy="1390650"/>
            <a:chOff x="1300" y="960"/>
            <a:chExt cx="2376" cy="1008"/>
          </a:xfrm>
        </p:grpSpPr>
        <p:sp>
          <p:nvSpPr>
            <p:cNvPr id="20554" name="Line 31"/>
            <p:cNvSpPr>
              <a:spLocks noChangeShapeType="1"/>
            </p:cNvSpPr>
            <p:nvPr/>
          </p:nvSpPr>
          <p:spPr bwMode="auto">
            <a:xfrm>
              <a:off x="1300"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5" name="Line 32"/>
            <p:cNvSpPr>
              <a:spLocks noChangeShapeType="1"/>
            </p:cNvSpPr>
            <p:nvPr/>
          </p:nvSpPr>
          <p:spPr bwMode="auto">
            <a:xfrm>
              <a:off x="1894"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6" name="Line 33"/>
            <p:cNvSpPr>
              <a:spLocks noChangeShapeType="1"/>
            </p:cNvSpPr>
            <p:nvPr/>
          </p:nvSpPr>
          <p:spPr bwMode="auto">
            <a:xfrm>
              <a:off x="2488"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7" name="Line 34"/>
            <p:cNvSpPr>
              <a:spLocks noChangeShapeType="1"/>
            </p:cNvSpPr>
            <p:nvPr/>
          </p:nvSpPr>
          <p:spPr bwMode="auto">
            <a:xfrm>
              <a:off x="3082"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8" name="Line 35"/>
            <p:cNvSpPr>
              <a:spLocks noChangeShapeType="1"/>
            </p:cNvSpPr>
            <p:nvPr/>
          </p:nvSpPr>
          <p:spPr bwMode="auto">
            <a:xfrm>
              <a:off x="3676"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36"/>
          <p:cNvGrpSpPr>
            <a:grpSpLocks/>
          </p:cNvGrpSpPr>
          <p:nvPr/>
        </p:nvGrpSpPr>
        <p:grpSpPr bwMode="auto">
          <a:xfrm>
            <a:off x="525463" y="4340225"/>
            <a:ext cx="8043862" cy="1117600"/>
            <a:chOff x="720" y="1146"/>
            <a:chExt cx="1155" cy="732"/>
          </a:xfrm>
        </p:grpSpPr>
        <p:sp>
          <p:nvSpPr>
            <p:cNvPr id="20545" name="Line 37"/>
            <p:cNvSpPr>
              <a:spLocks noChangeShapeType="1"/>
            </p:cNvSpPr>
            <p:nvPr/>
          </p:nvSpPr>
          <p:spPr bwMode="auto">
            <a:xfrm>
              <a:off x="723" y="1878"/>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46" name="Line 38"/>
            <p:cNvSpPr>
              <a:spLocks noChangeShapeType="1"/>
            </p:cNvSpPr>
            <p:nvPr/>
          </p:nvSpPr>
          <p:spPr bwMode="auto">
            <a:xfrm>
              <a:off x="720" y="178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47" name="Line 39"/>
            <p:cNvSpPr>
              <a:spLocks noChangeShapeType="1"/>
            </p:cNvSpPr>
            <p:nvPr/>
          </p:nvSpPr>
          <p:spPr bwMode="auto">
            <a:xfrm>
              <a:off x="720" y="169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48" name="Line 40"/>
            <p:cNvSpPr>
              <a:spLocks noChangeShapeType="1"/>
            </p:cNvSpPr>
            <p:nvPr/>
          </p:nvSpPr>
          <p:spPr bwMode="auto">
            <a:xfrm>
              <a:off x="720" y="160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49" name="Line 41"/>
            <p:cNvSpPr>
              <a:spLocks noChangeShapeType="1"/>
            </p:cNvSpPr>
            <p:nvPr/>
          </p:nvSpPr>
          <p:spPr bwMode="auto">
            <a:xfrm>
              <a:off x="720" y="1512"/>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0" name="Line 42"/>
            <p:cNvSpPr>
              <a:spLocks noChangeShapeType="1"/>
            </p:cNvSpPr>
            <p:nvPr/>
          </p:nvSpPr>
          <p:spPr bwMode="auto">
            <a:xfrm>
              <a:off x="720" y="1422"/>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1" name="Line 43"/>
            <p:cNvSpPr>
              <a:spLocks noChangeShapeType="1"/>
            </p:cNvSpPr>
            <p:nvPr/>
          </p:nvSpPr>
          <p:spPr bwMode="auto">
            <a:xfrm>
              <a:off x="720" y="1329"/>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2" name="Line 44"/>
            <p:cNvSpPr>
              <a:spLocks noChangeShapeType="1"/>
            </p:cNvSpPr>
            <p:nvPr/>
          </p:nvSpPr>
          <p:spPr bwMode="auto">
            <a:xfrm>
              <a:off x="720" y="1239"/>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553" name="Line 45"/>
            <p:cNvSpPr>
              <a:spLocks noChangeShapeType="1"/>
            </p:cNvSpPr>
            <p:nvPr/>
          </p:nvSpPr>
          <p:spPr bwMode="auto">
            <a:xfrm>
              <a:off x="720" y="1146"/>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886" name="Line 46"/>
          <p:cNvSpPr>
            <a:spLocks noChangeShapeType="1"/>
          </p:cNvSpPr>
          <p:nvPr/>
        </p:nvSpPr>
        <p:spPr bwMode="auto">
          <a:xfrm rot="-315134">
            <a:off x="611188" y="42037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87" name="Line 47"/>
          <p:cNvSpPr>
            <a:spLocks noChangeShapeType="1"/>
          </p:cNvSpPr>
          <p:nvPr/>
        </p:nvSpPr>
        <p:spPr bwMode="auto">
          <a:xfrm rot="-315134">
            <a:off x="744538" y="42037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88" name="Line 48"/>
          <p:cNvSpPr>
            <a:spLocks noChangeShapeType="1"/>
          </p:cNvSpPr>
          <p:nvPr/>
        </p:nvSpPr>
        <p:spPr bwMode="auto">
          <a:xfrm rot="-315134">
            <a:off x="877888" y="42037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89" name="Line 49"/>
          <p:cNvSpPr>
            <a:spLocks noChangeShapeType="1"/>
          </p:cNvSpPr>
          <p:nvPr/>
        </p:nvSpPr>
        <p:spPr bwMode="auto">
          <a:xfrm rot="-315134">
            <a:off x="1011238" y="42037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0" name="Line 50"/>
          <p:cNvSpPr>
            <a:spLocks noChangeShapeType="1"/>
          </p:cNvSpPr>
          <p:nvPr/>
        </p:nvSpPr>
        <p:spPr bwMode="auto">
          <a:xfrm rot="-315134">
            <a:off x="1146175" y="42037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1" name="Line 51"/>
          <p:cNvSpPr>
            <a:spLocks noChangeShapeType="1"/>
          </p:cNvSpPr>
          <p:nvPr/>
        </p:nvSpPr>
        <p:spPr bwMode="auto">
          <a:xfrm rot="-315134">
            <a:off x="1279525" y="42037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2" name="Line 52"/>
          <p:cNvSpPr>
            <a:spLocks noChangeShapeType="1"/>
          </p:cNvSpPr>
          <p:nvPr/>
        </p:nvSpPr>
        <p:spPr bwMode="auto">
          <a:xfrm rot="-315134">
            <a:off x="1412875" y="42037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3" name="Line 53"/>
          <p:cNvSpPr>
            <a:spLocks noChangeShapeType="1"/>
          </p:cNvSpPr>
          <p:nvPr/>
        </p:nvSpPr>
        <p:spPr bwMode="auto">
          <a:xfrm rot="-315134">
            <a:off x="1546225" y="42037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4" name="Line 54"/>
          <p:cNvSpPr>
            <a:spLocks noChangeShapeType="1"/>
          </p:cNvSpPr>
          <p:nvPr/>
        </p:nvSpPr>
        <p:spPr bwMode="auto">
          <a:xfrm rot="-315134">
            <a:off x="1679575" y="42037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5" name="Line 55"/>
          <p:cNvSpPr>
            <a:spLocks noChangeShapeType="1"/>
          </p:cNvSpPr>
          <p:nvPr/>
        </p:nvSpPr>
        <p:spPr bwMode="auto">
          <a:xfrm rot="-315134">
            <a:off x="1800225" y="42037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6" name="Text Box 56"/>
          <p:cNvSpPr txBox="1">
            <a:spLocks noChangeArrowheads="1"/>
          </p:cNvSpPr>
          <p:nvPr/>
        </p:nvSpPr>
        <p:spPr bwMode="auto">
          <a:xfrm>
            <a:off x="2652295" y="5975350"/>
            <a:ext cx="3855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R.F. = 1 / 40,00,000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DIAGONAL SCALE SHOWING KILOMETERS.</a:t>
            </a:r>
          </a:p>
        </p:txBody>
      </p:sp>
      <p:sp>
        <p:nvSpPr>
          <p:cNvPr id="35897" name="Line 57"/>
          <p:cNvSpPr>
            <a:spLocks noChangeShapeType="1"/>
          </p:cNvSpPr>
          <p:nvPr/>
        </p:nvSpPr>
        <p:spPr bwMode="auto">
          <a:xfrm flipV="1">
            <a:off x="8534400" y="3079750"/>
            <a:ext cx="0" cy="12192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8" name="Line 58"/>
          <p:cNvSpPr>
            <a:spLocks noChangeShapeType="1"/>
          </p:cNvSpPr>
          <p:nvPr/>
        </p:nvSpPr>
        <p:spPr bwMode="auto">
          <a:xfrm flipV="1">
            <a:off x="7239000" y="3352800"/>
            <a:ext cx="0" cy="1295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899" name="Line 59"/>
          <p:cNvSpPr>
            <a:spLocks noChangeShapeType="1"/>
          </p:cNvSpPr>
          <p:nvPr/>
        </p:nvSpPr>
        <p:spPr bwMode="auto">
          <a:xfrm flipV="1">
            <a:off x="5886450" y="3613150"/>
            <a:ext cx="0" cy="990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00" name="Line 60"/>
          <p:cNvSpPr>
            <a:spLocks noChangeShapeType="1"/>
          </p:cNvSpPr>
          <p:nvPr/>
        </p:nvSpPr>
        <p:spPr bwMode="auto">
          <a:xfrm flipV="1">
            <a:off x="4552950" y="3841750"/>
            <a:ext cx="0" cy="7620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1"/>
          <p:cNvGrpSpPr>
            <a:grpSpLocks/>
          </p:cNvGrpSpPr>
          <p:nvPr/>
        </p:nvGrpSpPr>
        <p:grpSpPr bwMode="auto">
          <a:xfrm>
            <a:off x="304800" y="5568950"/>
            <a:ext cx="8477250" cy="388938"/>
            <a:chOff x="192" y="2480"/>
            <a:chExt cx="5340" cy="245"/>
          </a:xfrm>
        </p:grpSpPr>
        <p:grpSp>
          <p:nvGrpSpPr>
            <p:cNvPr id="20536" name="Group 62"/>
            <p:cNvGrpSpPr>
              <a:grpSpLocks/>
            </p:cNvGrpSpPr>
            <p:nvPr/>
          </p:nvGrpSpPr>
          <p:grpSpPr bwMode="auto">
            <a:xfrm>
              <a:off x="192" y="2503"/>
              <a:ext cx="5340" cy="222"/>
              <a:chOff x="624" y="3474"/>
              <a:chExt cx="4499" cy="229"/>
            </a:xfrm>
          </p:grpSpPr>
          <p:sp>
            <p:nvSpPr>
              <p:cNvPr id="20538" name="Text Box 63"/>
              <p:cNvSpPr txBox="1">
                <a:spLocks noChangeArrowheads="1"/>
              </p:cNvSpPr>
              <p:nvPr/>
            </p:nvSpPr>
            <p:spPr bwMode="auto">
              <a:xfrm>
                <a:off x="1334" y="3477"/>
                <a:ext cx="15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20539" name="Text Box 64"/>
              <p:cNvSpPr txBox="1">
                <a:spLocks noChangeArrowheads="1"/>
              </p:cNvSpPr>
              <p:nvPr/>
            </p:nvSpPr>
            <p:spPr bwMode="auto">
              <a:xfrm>
                <a:off x="2029" y="3476"/>
                <a:ext cx="26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100</a:t>
                </a:r>
              </a:p>
            </p:txBody>
          </p:sp>
          <p:sp>
            <p:nvSpPr>
              <p:cNvPr id="20540" name="Text Box 65"/>
              <p:cNvSpPr txBox="1">
                <a:spLocks noChangeArrowheads="1"/>
              </p:cNvSpPr>
              <p:nvPr/>
            </p:nvSpPr>
            <p:spPr bwMode="auto">
              <a:xfrm>
                <a:off x="2724" y="3481"/>
                <a:ext cx="28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200</a:t>
                </a:r>
              </a:p>
            </p:txBody>
          </p:sp>
          <p:sp>
            <p:nvSpPr>
              <p:cNvPr id="20541" name="Text Box 66"/>
              <p:cNvSpPr txBox="1">
                <a:spLocks noChangeArrowheads="1"/>
              </p:cNvSpPr>
              <p:nvPr/>
            </p:nvSpPr>
            <p:spPr bwMode="auto">
              <a:xfrm>
                <a:off x="3418" y="3480"/>
                <a:ext cx="28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300</a:t>
                </a:r>
              </a:p>
            </p:txBody>
          </p:sp>
          <p:sp>
            <p:nvSpPr>
              <p:cNvPr id="20542" name="Text Box 67"/>
              <p:cNvSpPr txBox="1">
                <a:spLocks noChangeArrowheads="1"/>
              </p:cNvSpPr>
              <p:nvPr/>
            </p:nvSpPr>
            <p:spPr bwMode="auto">
              <a:xfrm>
                <a:off x="4116" y="3477"/>
                <a:ext cx="31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400</a:t>
                </a:r>
              </a:p>
            </p:txBody>
          </p:sp>
          <p:sp>
            <p:nvSpPr>
              <p:cNvPr id="20543" name="Text Box 68"/>
              <p:cNvSpPr txBox="1">
                <a:spLocks noChangeArrowheads="1"/>
              </p:cNvSpPr>
              <p:nvPr/>
            </p:nvSpPr>
            <p:spPr bwMode="auto">
              <a:xfrm>
                <a:off x="4810" y="3484"/>
                <a:ext cx="31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500</a:t>
                </a:r>
              </a:p>
            </p:txBody>
          </p:sp>
          <p:sp>
            <p:nvSpPr>
              <p:cNvPr id="20544" name="Text Box 69"/>
              <p:cNvSpPr txBox="1">
                <a:spLocks noChangeArrowheads="1"/>
              </p:cNvSpPr>
              <p:nvPr/>
            </p:nvSpPr>
            <p:spPr bwMode="auto">
              <a:xfrm>
                <a:off x="624" y="3474"/>
                <a:ext cx="25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100</a:t>
                </a:r>
              </a:p>
            </p:txBody>
          </p:sp>
        </p:grpSp>
        <p:sp>
          <p:nvSpPr>
            <p:cNvPr id="20537" name="Text Box 70"/>
            <p:cNvSpPr txBox="1">
              <a:spLocks noChangeArrowheads="1"/>
            </p:cNvSpPr>
            <p:nvPr/>
          </p:nvSpPr>
          <p:spPr bwMode="auto">
            <a:xfrm>
              <a:off x="648" y="248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50</a:t>
              </a:r>
            </a:p>
          </p:txBody>
        </p:sp>
      </p:grpSp>
      <p:sp>
        <p:nvSpPr>
          <p:cNvPr id="35911" name="Line 71"/>
          <p:cNvSpPr>
            <a:spLocks noChangeShapeType="1"/>
          </p:cNvSpPr>
          <p:nvPr/>
        </p:nvSpPr>
        <p:spPr bwMode="auto">
          <a:xfrm flipV="1">
            <a:off x="971550" y="3117850"/>
            <a:ext cx="0" cy="12192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12" name="Line 72"/>
          <p:cNvSpPr>
            <a:spLocks noChangeShapeType="1"/>
          </p:cNvSpPr>
          <p:nvPr/>
        </p:nvSpPr>
        <p:spPr bwMode="auto">
          <a:xfrm flipV="1">
            <a:off x="1104900" y="3451225"/>
            <a:ext cx="0" cy="914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13" name="Line 73"/>
          <p:cNvSpPr>
            <a:spLocks noChangeShapeType="1"/>
          </p:cNvSpPr>
          <p:nvPr/>
        </p:nvSpPr>
        <p:spPr bwMode="auto">
          <a:xfrm flipV="1">
            <a:off x="1400175" y="3613150"/>
            <a:ext cx="0" cy="11430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14" name="Line 74"/>
          <p:cNvSpPr>
            <a:spLocks noChangeShapeType="1"/>
          </p:cNvSpPr>
          <p:nvPr/>
        </p:nvSpPr>
        <p:spPr bwMode="auto">
          <a:xfrm flipV="1">
            <a:off x="1590675" y="3870325"/>
            <a:ext cx="0" cy="14478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15" name="Text Box 75"/>
          <p:cNvSpPr txBox="1">
            <a:spLocks noChangeArrowheads="1"/>
          </p:cNvSpPr>
          <p:nvPr/>
        </p:nvSpPr>
        <p:spPr bwMode="auto">
          <a:xfrm>
            <a:off x="314325" y="4102100"/>
            <a:ext cx="3111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9</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8</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7</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6</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35916" name="Text Box 76"/>
          <p:cNvSpPr txBox="1">
            <a:spLocks noChangeArrowheads="1"/>
          </p:cNvSpPr>
          <p:nvPr/>
        </p:nvSpPr>
        <p:spPr bwMode="auto">
          <a:xfrm>
            <a:off x="8640763" y="5656263"/>
            <a:ext cx="4476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KM</a:t>
            </a:r>
          </a:p>
        </p:txBody>
      </p:sp>
      <p:sp>
        <p:nvSpPr>
          <p:cNvPr id="35917" name="Text Box 77"/>
          <p:cNvSpPr txBox="1">
            <a:spLocks noChangeArrowheads="1"/>
          </p:cNvSpPr>
          <p:nvPr/>
        </p:nvSpPr>
        <p:spPr bwMode="auto">
          <a:xfrm>
            <a:off x="76200" y="5594350"/>
            <a:ext cx="388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KM</a:t>
            </a:r>
          </a:p>
        </p:txBody>
      </p:sp>
      <p:sp>
        <p:nvSpPr>
          <p:cNvPr id="35918" name="Text Box 78"/>
          <p:cNvSpPr txBox="1">
            <a:spLocks noChangeArrowheads="1"/>
          </p:cNvSpPr>
          <p:nvPr/>
        </p:nvSpPr>
        <p:spPr bwMode="auto">
          <a:xfrm rot="-5400000">
            <a:off x="80169" y="4752181"/>
            <a:ext cx="388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KM</a:t>
            </a:r>
          </a:p>
        </p:txBody>
      </p:sp>
      <p:sp>
        <p:nvSpPr>
          <p:cNvPr id="35919" name="Line 79"/>
          <p:cNvSpPr>
            <a:spLocks noChangeShapeType="1"/>
          </p:cNvSpPr>
          <p:nvPr/>
        </p:nvSpPr>
        <p:spPr bwMode="auto">
          <a:xfrm>
            <a:off x="990600" y="3155950"/>
            <a:ext cx="7543800" cy="0"/>
          </a:xfrm>
          <a:prstGeom prst="line">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20" name="Line 80"/>
          <p:cNvSpPr>
            <a:spLocks noChangeShapeType="1"/>
          </p:cNvSpPr>
          <p:nvPr/>
        </p:nvSpPr>
        <p:spPr bwMode="auto">
          <a:xfrm>
            <a:off x="1079500" y="3416300"/>
            <a:ext cx="6172200" cy="0"/>
          </a:xfrm>
          <a:prstGeom prst="line">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21" name="Line 81"/>
          <p:cNvSpPr>
            <a:spLocks noChangeShapeType="1"/>
          </p:cNvSpPr>
          <p:nvPr/>
        </p:nvSpPr>
        <p:spPr bwMode="auto">
          <a:xfrm>
            <a:off x="1397000" y="3727450"/>
            <a:ext cx="4495800" cy="0"/>
          </a:xfrm>
          <a:prstGeom prst="line">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22" name="Line 82"/>
          <p:cNvSpPr>
            <a:spLocks noChangeShapeType="1"/>
          </p:cNvSpPr>
          <p:nvPr/>
        </p:nvSpPr>
        <p:spPr bwMode="auto">
          <a:xfrm>
            <a:off x="1600200" y="4006850"/>
            <a:ext cx="2971800" cy="0"/>
          </a:xfrm>
          <a:prstGeom prst="line">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5923" name="Text Box 83"/>
          <p:cNvSpPr txBox="1">
            <a:spLocks noChangeArrowheads="1"/>
          </p:cNvSpPr>
          <p:nvPr/>
        </p:nvSpPr>
        <p:spPr bwMode="auto">
          <a:xfrm>
            <a:off x="4191000" y="2941638"/>
            <a:ext cx="646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569 km</a:t>
            </a:r>
          </a:p>
        </p:txBody>
      </p:sp>
      <p:sp>
        <p:nvSpPr>
          <p:cNvPr id="35924" name="Text Box 84"/>
          <p:cNvSpPr txBox="1">
            <a:spLocks noChangeArrowheads="1"/>
          </p:cNvSpPr>
          <p:nvPr/>
        </p:nvSpPr>
        <p:spPr bwMode="auto">
          <a:xfrm>
            <a:off x="3629025" y="3243263"/>
            <a:ext cx="646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459 km</a:t>
            </a:r>
          </a:p>
        </p:txBody>
      </p:sp>
      <p:sp>
        <p:nvSpPr>
          <p:cNvPr id="35925" name="Text Box 85"/>
          <p:cNvSpPr txBox="1">
            <a:spLocks noChangeArrowheads="1"/>
          </p:cNvSpPr>
          <p:nvPr/>
        </p:nvSpPr>
        <p:spPr bwMode="auto">
          <a:xfrm>
            <a:off x="3171825" y="3522663"/>
            <a:ext cx="646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336 km</a:t>
            </a:r>
          </a:p>
        </p:txBody>
      </p:sp>
      <p:sp>
        <p:nvSpPr>
          <p:cNvPr id="35926" name="Text Box 86"/>
          <p:cNvSpPr txBox="1">
            <a:spLocks noChangeArrowheads="1"/>
          </p:cNvSpPr>
          <p:nvPr/>
        </p:nvSpPr>
        <p:spPr bwMode="auto">
          <a:xfrm>
            <a:off x="2651125" y="3802063"/>
            <a:ext cx="646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222 km</a:t>
            </a:r>
          </a:p>
        </p:txBody>
      </p:sp>
      <p:grpSp>
        <p:nvGrpSpPr>
          <p:cNvPr id="8" name="Group 87"/>
          <p:cNvGrpSpPr>
            <a:grpSpLocks/>
          </p:cNvGrpSpPr>
          <p:nvPr/>
        </p:nvGrpSpPr>
        <p:grpSpPr bwMode="auto">
          <a:xfrm>
            <a:off x="0" y="0"/>
            <a:ext cx="9144000" cy="1066800"/>
            <a:chOff x="0" y="0"/>
            <a:chExt cx="5760" cy="672"/>
          </a:xfrm>
        </p:grpSpPr>
        <p:sp>
          <p:nvSpPr>
            <p:cNvPr id="20534" name="Rectangle 88"/>
            <p:cNvSpPr>
              <a:spLocks noChangeArrowheads="1"/>
            </p:cNvSpPr>
            <p:nvPr/>
          </p:nvSpPr>
          <p:spPr bwMode="auto">
            <a:xfrm>
              <a:off x="0" y="0"/>
              <a:ext cx="5760" cy="672"/>
            </a:xfrm>
            <a:prstGeom prst="rect">
              <a:avLst/>
            </a:prstGeom>
            <a:solidFill>
              <a:srgbClr val="FF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535" name="Text Box 89"/>
            <p:cNvSpPr txBox="1">
              <a:spLocks noChangeArrowheads="1"/>
            </p:cNvSpPr>
            <p:nvPr/>
          </p:nvSpPr>
          <p:spPr bwMode="auto">
            <a:xfrm>
              <a:off x="288" y="48"/>
              <a:ext cx="3737" cy="60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PROBLEM No. 4</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 The distance between Delhi and Agra is 200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In a railway map, it is represented by a line 5 cm long. Find it’s R.F.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Draw a diagonal scale to show single km, and maximum 600 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Indicate on it following  distances. 1) 222 km  2) 336 km  3) 459 km  4) 569 km</a:t>
              </a:r>
            </a:p>
          </p:txBody>
        </p:sp>
      </p:grpSp>
      <p:grpSp>
        <p:nvGrpSpPr>
          <p:cNvPr id="9" name="Group 90"/>
          <p:cNvGrpSpPr>
            <a:grpSpLocks/>
          </p:cNvGrpSpPr>
          <p:nvPr/>
        </p:nvGrpSpPr>
        <p:grpSpPr bwMode="auto">
          <a:xfrm>
            <a:off x="0" y="1066800"/>
            <a:ext cx="9144000" cy="762000"/>
            <a:chOff x="0" y="672"/>
            <a:chExt cx="5760" cy="480"/>
          </a:xfrm>
        </p:grpSpPr>
        <p:sp>
          <p:nvSpPr>
            <p:cNvPr id="20532" name="Rectangle 91"/>
            <p:cNvSpPr>
              <a:spLocks noChangeArrowheads="1"/>
            </p:cNvSpPr>
            <p:nvPr/>
          </p:nvSpPr>
          <p:spPr bwMode="auto">
            <a:xfrm>
              <a:off x="0" y="672"/>
              <a:ext cx="5760" cy="48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533" name="Text Box 92"/>
            <p:cNvSpPr txBox="1">
              <a:spLocks noChangeArrowheads="1"/>
            </p:cNvSpPr>
            <p:nvPr/>
          </p:nvSpPr>
          <p:spPr bwMode="auto">
            <a:xfrm>
              <a:off x="268" y="746"/>
              <a:ext cx="3993"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SOLUTION STEPS:</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RF = 5 cm / 200 km = 1 / 40,00,000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Length of scale = 1 / 40,00,000  x  600 x 10</a:t>
              </a:r>
              <a:r>
                <a:rPr kumimoji="0" lang="en-US"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5 </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 15 cm</a:t>
              </a:r>
            </a:p>
          </p:txBody>
        </p:sp>
      </p:grpSp>
      <p:grpSp>
        <p:nvGrpSpPr>
          <p:cNvPr id="10" name="Group 93"/>
          <p:cNvGrpSpPr>
            <a:grpSpLocks/>
          </p:cNvGrpSpPr>
          <p:nvPr/>
        </p:nvGrpSpPr>
        <p:grpSpPr bwMode="auto">
          <a:xfrm>
            <a:off x="0" y="1793876"/>
            <a:ext cx="9144000" cy="1169988"/>
            <a:chOff x="0" y="1130"/>
            <a:chExt cx="5760" cy="737"/>
          </a:xfrm>
        </p:grpSpPr>
        <p:sp>
          <p:nvSpPr>
            <p:cNvPr id="20530" name="Rectangle 94"/>
            <p:cNvSpPr>
              <a:spLocks noChangeArrowheads="1"/>
            </p:cNvSpPr>
            <p:nvPr/>
          </p:nvSpPr>
          <p:spPr bwMode="auto">
            <a:xfrm>
              <a:off x="0" y="1152"/>
              <a:ext cx="5760" cy="672"/>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531" name="Text Box 95"/>
            <p:cNvSpPr txBox="1">
              <a:spLocks noChangeArrowheads="1"/>
            </p:cNvSpPr>
            <p:nvPr/>
          </p:nvSpPr>
          <p:spPr bwMode="auto">
            <a:xfrm>
              <a:off x="268" y="1130"/>
              <a:ext cx="5259"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Draw</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a line 15 cm long. It will represent 600 </a:t>
              </a:r>
              <a:r>
                <a:rPr kumimoji="0"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km.Divide</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it in six equal parts.( each will represent 100 km.)</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Divid</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e first division in ten equal </a:t>
              </a:r>
              <a:r>
                <a:rPr kumimoji="0"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parts.Each</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will represent 10 </a:t>
              </a:r>
              <a:r>
                <a:rPr kumimoji="0"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km.</a:t>
              </a:r>
              <a:r>
                <a:rPr kumimoji="0" lang="en-US" alt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Draw</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a line upward from left end and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mark 10 parts on it of any distance.  </a:t>
              </a: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Name</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those parts  0 to 10 as </a:t>
              </a:r>
              <a:r>
                <a:rPr kumimoji="0"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shown.Join</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9</a:t>
              </a:r>
              <a:r>
                <a:rPr kumimoji="0" lang="en-US"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th</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sub-division of horizontal scale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with 10</a:t>
              </a:r>
              <a:r>
                <a:rPr kumimoji="0" lang="en-US"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th</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division of the vertical divisions. </a:t>
              </a: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Then</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draw parallel lines to this line from remaining sub divisions and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complete diagonal scale.</a:t>
              </a:r>
            </a:p>
          </p:txBody>
        </p:sp>
      </p:grpSp>
      <p:grpSp>
        <p:nvGrpSpPr>
          <p:cNvPr id="20523" name="Group 96"/>
          <p:cNvGrpSpPr>
            <a:grpSpLocks/>
          </p:cNvGrpSpPr>
          <p:nvPr/>
        </p:nvGrpSpPr>
        <p:grpSpPr bwMode="auto">
          <a:xfrm>
            <a:off x="6934200" y="0"/>
            <a:ext cx="2209800" cy="1295400"/>
            <a:chOff x="4032" y="180"/>
            <a:chExt cx="1392" cy="816"/>
          </a:xfrm>
        </p:grpSpPr>
        <p:sp>
          <p:nvSpPr>
            <p:cNvPr id="20528" name="AutoShape 97"/>
            <p:cNvSpPr>
              <a:spLocks noChangeArrowheads="1"/>
            </p:cNvSpPr>
            <p:nvPr/>
          </p:nvSpPr>
          <p:spPr bwMode="auto">
            <a:xfrm>
              <a:off x="4032" y="180"/>
              <a:ext cx="1392" cy="816"/>
            </a:xfrm>
            <a:prstGeom prst="cloudCallout">
              <a:avLst>
                <a:gd name="adj1" fmla="val -36639"/>
                <a:gd name="adj2" fmla="val 69977"/>
              </a:avLst>
            </a:prstGeom>
            <a:solidFill>
              <a:schemeClr val="accent2"/>
            </a:solidFill>
            <a:ln w="9525">
              <a:solidFill>
                <a:schemeClr val="tx1"/>
              </a:solidFill>
              <a:round/>
              <a:headEnd/>
              <a:tailEnd/>
            </a:ln>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20529" name="Text Box 98"/>
            <p:cNvSpPr txBox="1">
              <a:spLocks noChangeArrowheads="1"/>
            </p:cNvSpPr>
            <p:nvPr/>
          </p:nvSpPr>
          <p:spPr bwMode="auto">
            <a:xfrm>
              <a:off x="4239" y="390"/>
              <a:ext cx="10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DIAGONAL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 SCALE </a:t>
              </a:r>
            </a:p>
          </p:txBody>
        </p:sp>
      </p:grpSp>
      <p:sp>
        <p:nvSpPr>
          <p:cNvPr id="35939" name="Oval 99"/>
          <p:cNvSpPr>
            <a:spLocks noChangeArrowheads="1"/>
          </p:cNvSpPr>
          <p:nvPr/>
        </p:nvSpPr>
        <p:spPr bwMode="auto">
          <a:xfrm>
            <a:off x="920750" y="4305300"/>
            <a:ext cx="76200" cy="76200"/>
          </a:xfrm>
          <a:prstGeom prst="ellipse">
            <a:avLst/>
          </a:prstGeom>
          <a:solidFill>
            <a:srgbClr val="FFFFCC"/>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940" name="Oval 100"/>
          <p:cNvSpPr>
            <a:spLocks noChangeArrowheads="1"/>
          </p:cNvSpPr>
          <p:nvPr/>
        </p:nvSpPr>
        <p:spPr bwMode="auto">
          <a:xfrm>
            <a:off x="1358900" y="4724400"/>
            <a:ext cx="76200" cy="762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941" name="Oval 101"/>
          <p:cNvSpPr>
            <a:spLocks noChangeArrowheads="1"/>
          </p:cNvSpPr>
          <p:nvPr/>
        </p:nvSpPr>
        <p:spPr bwMode="auto">
          <a:xfrm>
            <a:off x="1543050" y="5270500"/>
            <a:ext cx="76200" cy="762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942" name="Oval 102"/>
          <p:cNvSpPr>
            <a:spLocks noChangeArrowheads="1"/>
          </p:cNvSpPr>
          <p:nvPr/>
        </p:nvSpPr>
        <p:spPr bwMode="auto">
          <a:xfrm>
            <a:off x="1060450" y="4305300"/>
            <a:ext cx="76200" cy="76200"/>
          </a:xfrm>
          <a:prstGeom prst="ellipse">
            <a:avLst/>
          </a:prstGeom>
          <a:solidFill>
            <a:srgbClr val="FFFFCC"/>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2" name="Date Placeholder 11"/>
          <p:cNvSpPr>
            <a:spLocks noGrp="1"/>
          </p:cNvSpPr>
          <p:nvPr>
            <p:ph type="dt" sz="half" idx="10"/>
          </p:nvPr>
        </p:nvSpPr>
        <p:spPr/>
        <p:txBody>
          <a:bodyPr/>
          <a:lstStyle/>
          <a:p>
            <a:pPr lvl="0"/>
            <a:fld id="{760A2920-F960-4AC0-8FE7-7BFFB01AE888}" type="datetime3">
              <a:rPr lang="en-US" noProof="0" smtClean="0"/>
              <a:pPr lvl="0"/>
              <a:t>10 September 2019</a:t>
            </a:fld>
            <a:endParaRPr lang="en-US" noProof="0"/>
          </a:p>
        </p:txBody>
      </p:sp>
      <p:sp>
        <p:nvSpPr>
          <p:cNvPr id="13" name="Footer Placeholder 12"/>
          <p:cNvSpPr>
            <a:spLocks noGrp="1"/>
          </p:cNvSpPr>
          <p:nvPr>
            <p:ph type="ftr" sz="quarter" idx="11"/>
          </p:nvPr>
        </p:nvSpPr>
        <p:spPr/>
        <p:txBody>
          <a:bodyPr/>
          <a:lstStyle/>
          <a:p>
            <a:pPr lvl="0"/>
            <a:r>
              <a:rPr lang="en-US" noProof="0"/>
              <a:t>CE101 Lec1: Introduction and Basics</a:t>
            </a:r>
            <a:endParaRPr lang="en-US" noProof="0" dirty="0"/>
          </a:p>
        </p:txBody>
      </p:sp>
      <p:sp>
        <p:nvSpPr>
          <p:cNvPr id="14" name="Slide Number Placeholder 13"/>
          <p:cNvSpPr>
            <a:spLocks noGrp="1"/>
          </p:cNvSpPr>
          <p:nvPr>
            <p:ph type="sldNum" sz="quarter" idx="12"/>
          </p:nvPr>
        </p:nvSpPr>
        <p:spPr/>
        <p:txBody>
          <a:bodyPr/>
          <a:lstStyle/>
          <a:p>
            <a:pPr lvl="0"/>
            <a:fld id="{6C5C84A4-FEF8-4FB1-9663-19AD76B6A1D4}" type="slidenum">
              <a:rPr lang="en-US" noProof="0" smtClean="0"/>
              <a:pPr lvl="0"/>
              <a:t>36</a:t>
            </a:fld>
            <a:endParaRPr lang="en-US" noProof="0" dirty="0"/>
          </a:p>
        </p:txBody>
      </p:sp>
    </p:spTree>
    <p:extLst>
      <p:ext uri="{BB962C8B-B14F-4D97-AF65-F5344CB8AC3E}">
        <p14:creationId xmlns:p14="http://schemas.microsoft.com/office/powerpoint/2010/main" val="2821356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nodeType="clickEffect">
                                  <p:stCondLst>
                                    <p:cond delay="0"/>
                                  </p:stCondLst>
                                  <p:childTnLst>
                                    <p:set>
                                      <p:cBhvr>
                                        <p:cTn id="24" dur="1" fill="hold">
                                          <p:stCondLst>
                                            <p:cond delay="0"/>
                                          </p:stCondLst>
                                        </p:cTn>
                                        <p:tgtEl>
                                          <p:spTgt spid="35843"/>
                                        </p:tgtEl>
                                        <p:attrNameLst>
                                          <p:attrName>style.visibility</p:attrName>
                                        </p:attrNameLst>
                                      </p:cBhvr>
                                      <p:to>
                                        <p:strVal val="visible"/>
                                      </p:to>
                                    </p:set>
                                    <p:anim calcmode="lin" valueType="num">
                                      <p:cBhvr>
                                        <p:cTn id="25" dur="500" fill="hold"/>
                                        <p:tgtEl>
                                          <p:spTgt spid="35843"/>
                                        </p:tgtEl>
                                        <p:attrNameLst>
                                          <p:attrName>ppt_x</p:attrName>
                                        </p:attrNameLst>
                                      </p:cBhvr>
                                      <p:tavLst>
                                        <p:tav tm="0">
                                          <p:val>
                                            <p:strVal val="#ppt_x-#ppt_w/2"/>
                                          </p:val>
                                        </p:tav>
                                        <p:tav tm="100000">
                                          <p:val>
                                            <p:strVal val="#ppt_x"/>
                                          </p:val>
                                        </p:tav>
                                      </p:tavLst>
                                    </p:anim>
                                    <p:anim calcmode="lin" valueType="num">
                                      <p:cBhvr>
                                        <p:cTn id="26" dur="500" fill="hold"/>
                                        <p:tgtEl>
                                          <p:spTgt spid="35843"/>
                                        </p:tgtEl>
                                        <p:attrNameLst>
                                          <p:attrName>ppt_y</p:attrName>
                                        </p:attrNameLst>
                                      </p:cBhvr>
                                      <p:tavLst>
                                        <p:tav tm="0">
                                          <p:val>
                                            <p:strVal val="#ppt_y"/>
                                          </p:val>
                                        </p:tav>
                                        <p:tav tm="100000">
                                          <p:val>
                                            <p:strVal val="#ppt_y"/>
                                          </p:val>
                                        </p:tav>
                                      </p:tavLst>
                                    </p:anim>
                                    <p:anim calcmode="lin" valueType="num">
                                      <p:cBhvr>
                                        <p:cTn id="27" dur="500" fill="hold"/>
                                        <p:tgtEl>
                                          <p:spTgt spid="35843"/>
                                        </p:tgtEl>
                                        <p:attrNameLst>
                                          <p:attrName>ppt_w</p:attrName>
                                        </p:attrNameLst>
                                      </p:cBhvr>
                                      <p:tavLst>
                                        <p:tav tm="0">
                                          <p:val>
                                            <p:fltVal val="0"/>
                                          </p:val>
                                        </p:tav>
                                        <p:tav tm="100000">
                                          <p:val>
                                            <p:strVal val="#ppt_w"/>
                                          </p:val>
                                        </p:tav>
                                      </p:tavLst>
                                    </p:anim>
                                    <p:anim calcmode="lin" valueType="num">
                                      <p:cBhvr>
                                        <p:cTn id="28" dur="500" fill="hold"/>
                                        <p:tgtEl>
                                          <p:spTgt spid="35843"/>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4" fill="hold" grpId="0" nodeType="clickEffect">
                                  <p:stCondLst>
                                    <p:cond delay="0"/>
                                  </p:stCondLst>
                                  <p:childTnLst>
                                    <p:set>
                                      <p:cBhvr>
                                        <p:cTn id="50" dur="1" fill="hold">
                                          <p:stCondLst>
                                            <p:cond delay="0"/>
                                          </p:stCondLst>
                                        </p:cTn>
                                        <p:tgtEl>
                                          <p:spTgt spid="35842"/>
                                        </p:tgtEl>
                                        <p:attrNameLst>
                                          <p:attrName>style.visibility</p:attrName>
                                        </p:attrNameLst>
                                      </p:cBhvr>
                                      <p:to>
                                        <p:strVal val="visible"/>
                                      </p:to>
                                    </p:set>
                                    <p:anim calcmode="lin" valueType="num">
                                      <p:cBhvr>
                                        <p:cTn id="51" dur="500" fill="hold"/>
                                        <p:tgtEl>
                                          <p:spTgt spid="35842"/>
                                        </p:tgtEl>
                                        <p:attrNameLst>
                                          <p:attrName>ppt_x</p:attrName>
                                        </p:attrNameLst>
                                      </p:cBhvr>
                                      <p:tavLst>
                                        <p:tav tm="0">
                                          <p:val>
                                            <p:strVal val="#ppt_x"/>
                                          </p:val>
                                        </p:tav>
                                        <p:tav tm="100000">
                                          <p:val>
                                            <p:strVal val="#ppt_x"/>
                                          </p:val>
                                        </p:tav>
                                      </p:tavLst>
                                    </p:anim>
                                    <p:anim calcmode="lin" valueType="num">
                                      <p:cBhvr>
                                        <p:cTn id="52" dur="500" fill="hold"/>
                                        <p:tgtEl>
                                          <p:spTgt spid="35842"/>
                                        </p:tgtEl>
                                        <p:attrNameLst>
                                          <p:attrName>ppt_y</p:attrName>
                                        </p:attrNameLst>
                                      </p:cBhvr>
                                      <p:tavLst>
                                        <p:tav tm="0">
                                          <p:val>
                                            <p:strVal val="#ppt_y+#ppt_h/2"/>
                                          </p:val>
                                        </p:tav>
                                        <p:tav tm="100000">
                                          <p:val>
                                            <p:strVal val="#ppt_y"/>
                                          </p:val>
                                        </p:tav>
                                      </p:tavLst>
                                    </p:anim>
                                    <p:anim calcmode="lin" valueType="num">
                                      <p:cBhvr>
                                        <p:cTn id="53" dur="500" fill="hold"/>
                                        <p:tgtEl>
                                          <p:spTgt spid="35842"/>
                                        </p:tgtEl>
                                        <p:attrNameLst>
                                          <p:attrName>ppt_w</p:attrName>
                                        </p:attrNameLst>
                                      </p:cBhvr>
                                      <p:tavLst>
                                        <p:tav tm="0">
                                          <p:val>
                                            <p:strVal val="#ppt_w"/>
                                          </p:val>
                                        </p:tav>
                                        <p:tav tm="100000">
                                          <p:val>
                                            <p:strVal val="#ppt_w"/>
                                          </p:val>
                                        </p:tav>
                                      </p:tavLst>
                                    </p:anim>
                                    <p:anim calcmode="lin" valueType="num">
                                      <p:cBhvr>
                                        <p:cTn id="54" dur="500" fill="hold"/>
                                        <p:tgtEl>
                                          <p:spTgt spid="3584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p:cTn id="59" dur="500" fill="hold"/>
                                        <p:tgtEl>
                                          <p:spTgt spid="4"/>
                                        </p:tgtEl>
                                        <p:attrNameLst>
                                          <p:attrName>ppt_x</p:attrName>
                                        </p:attrNameLst>
                                      </p:cBhvr>
                                      <p:tavLst>
                                        <p:tav tm="0">
                                          <p:val>
                                            <p:strVal val="#ppt_x"/>
                                          </p:val>
                                        </p:tav>
                                        <p:tav tm="100000">
                                          <p:val>
                                            <p:strVal val="#ppt_x"/>
                                          </p:val>
                                        </p:tav>
                                      </p:tavLst>
                                    </p:anim>
                                    <p:anim calcmode="lin" valueType="num">
                                      <p:cBhvr>
                                        <p:cTn id="60" dur="500" fill="hold"/>
                                        <p:tgtEl>
                                          <p:spTgt spid="4"/>
                                        </p:tgtEl>
                                        <p:attrNameLst>
                                          <p:attrName>ppt_y</p:attrName>
                                        </p:attrNameLst>
                                      </p:cBhvr>
                                      <p:tavLst>
                                        <p:tav tm="0">
                                          <p:val>
                                            <p:strVal val="#ppt_y+#ppt_h/2"/>
                                          </p:val>
                                        </p:tav>
                                        <p:tav tm="100000">
                                          <p:val>
                                            <p:strVal val="#ppt_y"/>
                                          </p:val>
                                        </p:tav>
                                      </p:tavLst>
                                    </p:anim>
                                    <p:anim calcmode="lin" valueType="num">
                                      <p:cBhvr>
                                        <p:cTn id="61" dur="500" fill="hold"/>
                                        <p:tgtEl>
                                          <p:spTgt spid="4"/>
                                        </p:tgtEl>
                                        <p:attrNameLst>
                                          <p:attrName>ppt_w</p:attrName>
                                        </p:attrNameLst>
                                      </p:cBhvr>
                                      <p:tavLst>
                                        <p:tav tm="0">
                                          <p:val>
                                            <p:strVal val="#ppt_w"/>
                                          </p:val>
                                        </p:tav>
                                        <p:tav tm="100000">
                                          <p:val>
                                            <p:strVal val="#ppt_w"/>
                                          </p:val>
                                        </p:tav>
                                      </p:tavLst>
                                    </p:anim>
                                    <p:anim calcmode="lin" valueType="num">
                                      <p:cBhvr>
                                        <p:cTn id="6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ppt_x</p:attrName>
                                        </p:attrNameLst>
                                      </p:cBhvr>
                                      <p:tavLst>
                                        <p:tav tm="0">
                                          <p:val>
                                            <p:strVal val="#ppt_x-#ppt_w/2"/>
                                          </p:val>
                                        </p:tav>
                                        <p:tav tm="100000">
                                          <p:val>
                                            <p:strVal val="#ppt_x"/>
                                          </p:val>
                                        </p:tav>
                                      </p:tavLst>
                                    </p:anim>
                                    <p:anim calcmode="lin" valueType="num">
                                      <p:cBhvr>
                                        <p:cTn id="68" dur="500" fill="hold"/>
                                        <p:tgtEl>
                                          <p:spTgt spid="5"/>
                                        </p:tgtEl>
                                        <p:attrNameLst>
                                          <p:attrName>ppt_y</p:attrName>
                                        </p:attrNameLst>
                                      </p:cBhvr>
                                      <p:tavLst>
                                        <p:tav tm="0">
                                          <p:val>
                                            <p:strVal val="#ppt_y"/>
                                          </p:val>
                                        </p:tav>
                                        <p:tav tm="100000">
                                          <p:val>
                                            <p:strVal val="#ppt_y"/>
                                          </p:val>
                                        </p:tav>
                                      </p:tavLst>
                                    </p:anim>
                                    <p:anim calcmode="lin" valueType="num">
                                      <p:cBhvr>
                                        <p:cTn id="69" dur="500" fill="hold"/>
                                        <p:tgtEl>
                                          <p:spTgt spid="5"/>
                                        </p:tgtEl>
                                        <p:attrNameLst>
                                          <p:attrName>ppt_w</p:attrName>
                                        </p:attrNameLst>
                                      </p:cBhvr>
                                      <p:tavLst>
                                        <p:tav tm="0">
                                          <p:val>
                                            <p:fltVal val="0"/>
                                          </p:val>
                                        </p:tav>
                                        <p:tav tm="100000">
                                          <p:val>
                                            <p:strVal val="#ppt_w"/>
                                          </p:val>
                                        </p:tav>
                                      </p:tavLst>
                                    </p:anim>
                                    <p:anim calcmode="lin" valueType="num">
                                      <p:cBhvr>
                                        <p:cTn id="7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4" fill="hold" grpId="0" nodeType="clickEffect">
                                  <p:stCondLst>
                                    <p:cond delay="0"/>
                                  </p:stCondLst>
                                  <p:childTnLst>
                                    <p:set>
                                      <p:cBhvr>
                                        <p:cTn id="74" dur="1" fill="hold">
                                          <p:stCondLst>
                                            <p:cond delay="0"/>
                                          </p:stCondLst>
                                        </p:cTn>
                                        <p:tgtEl>
                                          <p:spTgt spid="35915"/>
                                        </p:tgtEl>
                                        <p:attrNameLst>
                                          <p:attrName>style.visibility</p:attrName>
                                        </p:attrNameLst>
                                      </p:cBhvr>
                                      <p:to>
                                        <p:strVal val="visible"/>
                                      </p:to>
                                    </p:set>
                                    <p:anim calcmode="lin" valueType="num">
                                      <p:cBhvr>
                                        <p:cTn id="75" dur="500" fill="hold"/>
                                        <p:tgtEl>
                                          <p:spTgt spid="35915"/>
                                        </p:tgtEl>
                                        <p:attrNameLst>
                                          <p:attrName>ppt_x</p:attrName>
                                        </p:attrNameLst>
                                      </p:cBhvr>
                                      <p:tavLst>
                                        <p:tav tm="0">
                                          <p:val>
                                            <p:strVal val="#ppt_x"/>
                                          </p:val>
                                        </p:tav>
                                        <p:tav tm="100000">
                                          <p:val>
                                            <p:strVal val="#ppt_x"/>
                                          </p:val>
                                        </p:tav>
                                      </p:tavLst>
                                    </p:anim>
                                    <p:anim calcmode="lin" valueType="num">
                                      <p:cBhvr>
                                        <p:cTn id="76" dur="500" fill="hold"/>
                                        <p:tgtEl>
                                          <p:spTgt spid="35915"/>
                                        </p:tgtEl>
                                        <p:attrNameLst>
                                          <p:attrName>ppt_y</p:attrName>
                                        </p:attrNameLst>
                                      </p:cBhvr>
                                      <p:tavLst>
                                        <p:tav tm="0">
                                          <p:val>
                                            <p:strVal val="#ppt_y+#ppt_h/2"/>
                                          </p:val>
                                        </p:tav>
                                        <p:tav tm="100000">
                                          <p:val>
                                            <p:strVal val="#ppt_y"/>
                                          </p:val>
                                        </p:tav>
                                      </p:tavLst>
                                    </p:anim>
                                    <p:anim calcmode="lin" valueType="num">
                                      <p:cBhvr>
                                        <p:cTn id="77" dur="500" fill="hold"/>
                                        <p:tgtEl>
                                          <p:spTgt spid="35915"/>
                                        </p:tgtEl>
                                        <p:attrNameLst>
                                          <p:attrName>ppt_w</p:attrName>
                                        </p:attrNameLst>
                                      </p:cBhvr>
                                      <p:tavLst>
                                        <p:tav tm="0">
                                          <p:val>
                                            <p:strVal val="#ppt_w"/>
                                          </p:val>
                                        </p:tav>
                                        <p:tav tm="100000">
                                          <p:val>
                                            <p:strVal val="#ppt_w"/>
                                          </p:val>
                                        </p:tav>
                                      </p:tavLst>
                                    </p:anim>
                                    <p:anim calcmode="lin" valueType="num">
                                      <p:cBhvr>
                                        <p:cTn id="78" dur="500" fill="hold"/>
                                        <p:tgtEl>
                                          <p:spTgt spid="35915"/>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3" presetClass="entr" presetSubtype="32" fill="hold" grpId="0" nodeType="clickEffect">
                                  <p:stCondLst>
                                    <p:cond delay="0"/>
                                  </p:stCondLst>
                                  <p:childTnLst>
                                    <p:set>
                                      <p:cBhvr>
                                        <p:cTn id="82" dur="1" fill="hold">
                                          <p:stCondLst>
                                            <p:cond delay="0"/>
                                          </p:stCondLst>
                                        </p:cTn>
                                        <p:tgtEl>
                                          <p:spTgt spid="35916"/>
                                        </p:tgtEl>
                                        <p:attrNameLst>
                                          <p:attrName>style.visibility</p:attrName>
                                        </p:attrNameLst>
                                      </p:cBhvr>
                                      <p:to>
                                        <p:strVal val="visible"/>
                                      </p:to>
                                    </p:set>
                                    <p:anim calcmode="lin" valueType="num">
                                      <p:cBhvr>
                                        <p:cTn id="83" dur="500" fill="hold"/>
                                        <p:tgtEl>
                                          <p:spTgt spid="35916"/>
                                        </p:tgtEl>
                                        <p:attrNameLst>
                                          <p:attrName>ppt_w</p:attrName>
                                        </p:attrNameLst>
                                      </p:cBhvr>
                                      <p:tavLst>
                                        <p:tav tm="0">
                                          <p:val>
                                            <p:strVal val="4*#ppt_w"/>
                                          </p:val>
                                        </p:tav>
                                        <p:tav tm="100000">
                                          <p:val>
                                            <p:strVal val="#ppt_w"/>
                                          </p:val>
                                        </p:tav>
                                      </p:tavLst>
                                    </p:anim>
                                    <p:anim calcmode="lin" valueType="num">
                                      <p:cBhvr>
                                        <p:cTn id="84" dur="500" fill="hold"/>
                                        <p:tgtEl>
                                          <p:spTgt spid="35916"/>
                                        </p:tgtEl>
                                        <p:attrNameLst>
                                          <p:attrName>ppt_h</p:attrName>
                                        </p:attrNameLst>
                                      </p:cBhvr>
                                      <p:tavLst>
                                        <p:tav tm="0">
                                          <p:val>
                                            <p:strVal val="4*#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32" fill="hold" grpId="0" nodeType="clickEffect">
                                  <p:stCondLst>
                                    <p:cond delay="0"/>
                                  </p:stCondLst>
                                  <p:childTnLst>
                                    <p:set>
                                      <p:cBhvr>
                                        <p:cTn id="88" dur="1" fill="hold">
                                          <p:stCondLst>
                                            <p:cond delay="0"/>
                                          </p:stCondLst>
                                        </p:cTn>
                                        <p:tgtEl>
                                          <p:spTgt spid="35917"/>
                                        </p:tgtEl>
                                        <p:attrNameLst>
                                          <p:attrName>style.visibility</p:attrName>
                                        </p:attrNameLst>
                                      </p:cBhvr>
                                      <p:to>
                                        <p:strVal val="visible"/>
                                      </p:to>
                                    </p:set>
                                    <p:anim calcmode="lin" valueType="num">
                                      <p:cBhvr>
                                        <p:cTn id="89" dur="500" fill="hold"/>
                                        <p:tgtEl>
                                          <p:spTgt spid="35917"/>
                                        </p:tgtEl>
                                        <p:attrNameLst>
                                          <p:attrName>ppt_w</p:attrName>
                                        </p:attrNameLst>
                                      </p:cBhvr>
                                      <p:tavLst>
                                        <p:tav tm="0">
                                          <p:val>
                                            <p:strVal val="4*#ppt_w"/>
                                          </p:val>
                                        </p:tav>
                                        <p:tav tm="100000">
                                          <p:val>
                                            <p:strVal val="#ppt_w"/>
                                          </p:val>
                                        </p:tav>
                                      </p:tavLst>
                                    </p:anim>
                                    <p:anim calcmode="lin" valueType="num">
                                      <p:cBhvr>
                                        <p:cTn id="90" dur="500" fill="hold"/>
                                        <p:tgtEl>
                                          <p:spTgt spid="35917"/>
                                        </p:tgtEl>
                                        <p:attrNameLst>
                                          <p:attrName>ppt_h</p:attrName>
                                        </p:attrNameLst>
                                      </p:cBhvr>
                                      <p:tavLst>
                                        <p:tav tm="0">
                                          <p:val>
                                            <p:strVal val="4*#ppt_h"/>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32" fill="hold" grpId="0" nodeType="clickEffect">
                                  <p:stCondLst>
                                    <p:cond delay="0"/>
                                  </p:stCondLst>
                                  <p:childTnLst>
                                    <p:set>
                                      <p:cBhvr>
                                        <p:cTn id="94" dur="1" fill="hold">
                                          <p:stCondLst>
                                            <p:cond delay="0"/>
                                          </p:stCondLst>
                                        </p:cTn>
                                        <p:tgtEl>
                                          <p:spTgt spid="35918"/>
                                        </p:tgtEl>
                                        <p:attrNameLst>
                                          <p:attrName>style.visibility</p:attrName>
                                        </p:attrNameLst>
                                      </p:cBhvr>
                                      <p:to>
                                        <p:strVal val="visible"/>
                                      </p:to>
                                    </p:set>
                                    <p:anim calcmode="lin" valueType="num">
                                      <p:cBhvr>
                                        <p:cTn id="95" dur="500" fill="hold"/>
                                        <p:tgtEl>
                                          <p:spTgt spid="35918"/>
                                        </p:tgtEl>
                                        <p:attrNameLst>
                                          <p:attrName>ppt_w</p:attrName>
                                        </p:attrNameLst>
                                      </p:cBhvr>
                                      <p:tavLst>
                                        <p:tav tm="0">
                                          <p:val>
                                            <p:strVal val="4*#ppt_w"/>
                                          </p:val>
                                        </p:tav>
                                        <p:tav tm="100000">
                                          <p:val>
                                            <p:strVal val="#ppt_w"/>
                                          </p:val>
                                        </p:tav>
                                      </p:tavLst>
                                    </p:anim>
                                    <p:anim calcmode="lin" valueType="num">
                                      <p:cBhvr>
                                        <p:cTn id="96" dur="500" fill="hold"/>
                                        <p:tgtEl>
                                          <p:spTgt spid="35918"/>
                                        </p:tgtEl>
                                        <p:attrNameLst>
                                          <p:attrName>ppt_h</p:attrName>
                                        </p:attrNameLst>
                                      </p:cBhvr>
                                      <p:tavLst>
                                        <p:tav tm="0">
                                          <p:val>
                                            <p:strVal val="4*#ppt_h"/>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8" presetClass="entr" presetSubtype="9" fill="hold" nodeType="clickEffect">
                                  <p:stCondLst>
                                    <p:cond delay="0"/>
                                  </p:stCondLst>
                                  <p:childTnLst>
                                    <p:set>
                                      <p:cBhvr>
                                        <p:cTn id="100" dur="1" fill="hold">
                                          <p:stCondLst>
                                            <p:cond delay="0"/>
                                          </p:stCondLst>
                                        </p:cTn>
                                        <p:tgtEl>
                                          <p:spTgt spid="35886"/>
                                        </p:tgtEl>
                                        <p:attrNameLst>
                                          <p:attrName>style.visibility</p:attrName>
                                        </p:attrNameLst>
                                      </p:cBhvr>
                                      <p:to>
                                        <p:strVal val="visible"/>
                                      </p:to>
                                    </p:set>
                                    <p:animEffect transition="in" filter="strips(upLeft)">
                                      <p:cBhvr>
                                        <p:cTn id="101" dur="500"/>
                                        <p:tgtEl>
                                          <p:spTgt spid="35886"/>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8" presetClass="entr" presetSubtype="9" fill="hold" nodeType="clickEffect">
                                  <p:stCondLst>
                                    <p:cond delay="0"/>
                                  </p:stCondLst>
                                  <p:childTnLst>
                                    <p:set>
                                      <p:cBhvr>
                                        <p:cTn id="105" dur="1" fill="hold">
                                          <p:stCondLst>
                                            <p:cond delay="0"/>
                                          </p:stCondLst>
                                        </p:cTn>
                                        <p:tgtEl>
                                          <p:spTgt spid="35887"/>
                                        </p:tgtEl>
                                        <p:attrNameLst>
                                          <p:attrName>style.visibility</p:attrName>
                                        </p:attrNameLst>
                                      </p:cBhvr>
                                      <p:to>
                                        <p:strVal val="visible"/>
                                      </p:to>
                                    </p:set>
                                    <p:animEffect transition="in" filter="strips(upLeft)">
                                      <p:cBhvr>
                                        <p:cTn id="106" dur="500"/>
                                        <p:tgtEl>
                                          <p:spTgt spid="3588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8" presetClass="entr" presetSubtype="9" fill="hold" nodeType="clickEffect">
                                  <p:stCondLst>
                                    <p:cond delay="0"/>
                                  </p:stCondLst>
                                  <p:childTnLst>
                                    <p:set>
                                      <p:cBhvr>
                                        <p:cTn id="110" dur="1" fill="hold">
                                          <p:stCondLst>
                                            <p:cond delay="0"/>
                                          </p:stCondLst>
                                        </p:cTn>
                                        <p:tgtEl>
                                          <p:spTgt spid="35888"/>
                                        </p:tgtEl>
                                        <p:attrNameLst>
                                          <p:attrName>style.visibility</p:attrName>
                                        </p:attrNameLst>
                                      </p:cBhvr>
                                      <p:to>
                                        <p:strVal val="visible"/>
                                      </p:to>
                                    </p:set>
                                    <p:animEffect transition="in" filter="strips(upLeft)">
                                      <p:cBhvr>
                                        <p:cTn id="111" dur="500"/>
                                        <p:tgtEl>
                                          <p:spTgt spid="3588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8" presetClass="entr" presetSubtype="9" fill="hold" nodeType="clickEffect">
                                  <p:stCondLst>
                                    <p:cond delay="0"/>
                                  </p:stCondLst>
                                  <p:childTnLst>
                                    <p:set>
                                      <p:cBhvr>
                                        <p:cTn id="115" dur="1" fill="hold">
                                          <p:stCondLst>
                                            <p:cond delay="0"/>
                                          </p:stCondLst>
                                        </p:cTn>
                                        <p:tgtEl>
                                          <p:spTgt spid="35889"/>
                                        </p:tgtEl>
                                        <p:attrNameLst>
                                          <p:attrName>style.visibility</p:attrName>
                                        </p:attrNameLst>
                                      </p:cBhvr>
                                      <p:to>
                                        <p:strVal val="visible"/>
                                      </p:to>
                                    </p:set>
                                    <p:animEffect transition="in" filter="strips(upLeft)">
                                      <p:cBhvr>
                                        <p:cTn id="116" dur="500"/>
                                        <p:tgtEl>
                                          <p:spTgt spid="3588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9" fill="hold" nodeType="clickEffect">
                                  <p:stCondLst>
                                    <p:cond delay="0"/>
                                  </p:stCondLst>
                                  <p:childTnLst>
                                    <p:set>
                                      <p:cBhvr>
                                        <p:cTn id="120" dur="1" fill="hold">
                                          <p:stCondLst>
                                            <p:cond delay="0"/>
                                          </p:stCondLst>
                                        </p:cTn>
                                        <p:tgtEl>
                                          <p:spTgt spid="35890"/>
                                        </p:tgtEl>
                                        <p:attrNameLst>
                                          <p:attrName>style.visibility</p:attrName>
                                        </p:attrNameLst>
                                      </p:cBhvr>
                                      <p:to>
                                        <p:strVal val="visible"/>
                                      </p:to>
                                    </p:set>
                                    <p:animEffect transition="in" filter="strips(upLeft)">
                                      <p:cBhvr>
                                        <p:cTn id="121" dur="500"/>
                                        <p:tgtEl>
                                          <p:spTgt spid="35890"/>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8" presetClass="entr" presetSubtype="9" fill="hold" nodeType="clickEffect">
                                  <p:stCondLst>
                                    <p:cond delay="0"/>
                                  </p:stCondLst>
                                  <p:childTnLst>
                                    <p:set>
                                      <p:cBhvr>
                                        <p:cTn id="125" dur="1" fill="hold">
                                          <p:stCondLst>
                                            <p:cond delay="0"/>
                                          </p:stCondLst>
                                        </p:cTn>
                                        <p:tgtEl>
                                          <p:spTgt spid="35891"/>
                                        </p:tgtEl>
                                        <p:attrNameLst>
                                          <p:attrName>style.visibility</p:attrName>
                                        </p:attrNameLst>
                                      </p:cBhvr>
                                      <p:to>
                                        <p:strVal val="visible"/>
                                      </p:to>
                                    </p:set>
                                    <p:animEffect transition="in" filter="strips(upLeft)">
                                      <p:cBhvr>
                                        <p:cTn id="126" dur="500"/>
                                        <p:tgtEl>
                                          <p:spTgt spid="35891"/>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8" presetClass="entr" presetSubtype="9" fill="hold" nodeType="clickEffect">
                                  <p:stCondLst>
                                    <p:cond delay="0"/>
                                  </p:stCondLst>
                                  <p:childTnLst>
                                    <p:set>
                                      <p:cBhvr>
                                        <p:cTn id="130" dur="1" fill="hold">
                                          <p:stCondLst>
                                            <p:cond delay="0"/>
                                          </p:stCondLst>
                                        </p:cTn>
                                        <p:tgtEl>
                                          <p:spTgt spid="35892"/>
                                        </p:tgtEl>
                                        <p:attrNameLst>
                                          <p:attrName>style.visibility</p:attrName>
                                        </p:attrNameLst>
                                      </p:cBhvr>
                                      <p:to>
                                        <p:strVal val="visible"/>
                                      </p:to>
                                    </p:set>
                                    <p:animEffect transition="in" filter="strips(upLeft)">
                                      <p:cBhvr>
                                        <p:cTn id="131" dur="500"/>
                                        <p:tgtEl>
                                          <p:spTgt spid="35892"/>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8" presetClass="entr" presetSubtype="9" fill="hold" nodeType="clickEffect">
                                  <p:stCondLst>
                                    <p:cond delay="0"/>
                                  </p:stCondLst>
                                  <p:childTnLst>
                                    <p:set>
                                      <p:cBhvr>
                                        <p:cTn id="135" dur="1" fill="hold">
                                          <p:stCondLst>
                                            <p:cond delay="0"/>
                                          </p:stCondLst>
                                        </p:cTn>
                                        <p:tgtEl>
                                          <p:spTgt spid="35893"/>
                                        </p:tgtEl>
                                        <p:attrNameLst>
                                          <p:attrName>style.visibility</p:attrName>
                                        </p:attrNameLst>
                                      </p:cBhvr>
                                      <p:to>
                                        <p:strVal val="visible"/>
                                      </p:to>
                                    </p:set>
                                    <p:animEffect transition="in" filter="strips(upLeft)">
                                      <p:cBhvr>
                                        <p:cTn id="136" dur="500"/>
                                        <p:tgtEl>
                                          <p:spTgt spid="35893"/>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8" presetClass="entr" presetSubtype="9" fill="hold" nodeType="clickEffect">
                                  <p:stCondLst>
                                    <p:cond delay="0"/>
                                  </p:stCondLst>
                                  <p:childTnLst>
                                    <p:set>
                                      <p:cBhvr>
                                        <p:cTn id="140" dur="1" fill="hold">
                                          <p:stCondLst>
                                            <p:cond delay="0"/>
                                          </p:stCondLst>
                                        </p:cTn>
                                        <p:tgtEl>
                                          <p:spTgt spid="35894"/>
                                        </p:tgtEl>
                                        <p:attrNameLst>
                                          <p:attrName>style.visibility</p:attrName>
                                        </p:attrNameLst>
                                      </p:cBhvr>
                                      <p:to>
                                        <p:strVal val="visible"/>
                                      </p:to>
                                    </p:set>
                                    <p:animEffect transition="in" filter="strips(upLeft)">
                                      <p:cBhvr>
                                        <p:cTn id="141" dur="500"/>
                                        <p:tgtEl>
                                          <p:spTgt spid="35894"/>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8" presetClass="entr" presetSubtype="9" fill="hold" nodeType="clickEffect">
                                  <p:stCondLst>
                                    <p:cond delay="0"/>
                                  </p:stCondLst>
                                  <p:childTnLst>
                                    <p:set>
                                      <p:cBhvr>
                                        <p:cTn id="145" dur="1" fill="hold">
                                          <p:stCondLst>
                                            <p:cond delay="0"/>
                                          </p:stCondLst>
                                        </p:cTn>
                                        <p:tgtEl>
                                          <p:spTgt spid="35895"/>
                                        </p:tgtEl>
                                        <p:attrNameLst>
                                          <p:attrName>style.visibility</p:attrName>
                                        </p:attrNameLst>
                                      </p:cBhvr>
                                      <p:to>
                                        <p:strVal val="visible"/>
                                      </p:to>
                                    </p:set>
                                    <p:animEffect transition="in" filter="strips(upLeft)">
                                      <p:cBhvr>
                                        <p:cTn id="146" dur="500"/>
                                        <p:tgtEl>
                                          <p:spTgt spid="35895"/>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5896"/>
                                        </p:tgtEl>
                                        <p:attrNameLst>
                                          <p:attrName>style.visibility</p:attrName>
                                        </p:attrNameLst>
                                      </p:cBhvr>
                                      <p:to>
                                        <p:strVal val="visible"/>
                                      </p:to>
                                    </p:set>
                                    <p:anim calcmode="lin" valueType="num">
                                      <p:cBhvr additive="base">
                                        <p:cTn id="151" dur="500" fill="hold"/>
                                        <p:tgtEl>
                                          <p:spTgt spid="35896"/>
                                        </p:tgtEl>
                                        <p:attrNameLst>
                                          <p:attrName>ppt_x</p:attrName>
                                        </p:attrNameLst>
                                      </p:cBhvr>
                                      <p:tavLst>
                                        <p:tav tm="0">
                                          <p:val>
                                            <p:strVal val="#ppt_x"/>
                                          </p:val>
                                        </p:tav>
                                        <p:tav tm="100000">
                                          <p:val>
                                            <p:strVal val="#ppt_x"/>
                                          </p:val>
                                        </p:tav>
                                      </p:tavLst>
                                    </p:anim>
                                    <p:anim calcmode="lin" valueType="num">
                                      <p:cBhvr additive="base">
                                        <p:cTn id="152" dur="500" fill="hold"/>
                                        <p:tgtEl>
                                          <p:spTgt spid="35896"/>
                                        </p:tgtEl>
                                        <p:attrNameLst>
                                          <p:attrName>ppt_y</p:attrName>
                                        </p:attrNameLst>
                                      </p:cBhvr>
                                      <p:tavLst>
                                        <p:tav tm="0">
                                          <p:val>
                                            <p:strVal val="1+#ppt_h/2"/>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4" fill="hold" nodeType="clickEffect">
                                  <p:stCondLst>
                                    <p:cond delay="0"/>
                                  </p:stCondLst>
                                  <p:childTnLst>
                                    <p:set>
                                      <p:cBhvr>
                                        <p:cTn id="156" dur="1" fill="hold">
                                          <p:stCondLst>
                                            <p:cond delay="0"/>
                                          </p:stCondLst>
                                        </p:cTn>
                                        <p:tgtEl>
                                          <p:spTgt spid="35897"/>
                                        </p:tgtEl>
                                        <p:attrNameLst>
                                          <p:attrName>style.visibility</p:attrName>
                                        </p:attrNameLst>
                                      </p:cBhvr>
                                      <p:to>
                                        <p:strVal val="visible"/>
                                      </p:to>
                                    </p:set>
                                    <p:anim calcmode="lin" valueType="num">
                                      <p:cBhvr>
                                        <p:cTn id="157" dur="500" fill="hold"/>
                                        <p:tgtEl>
                                          <p:spTgt spid="35897"/>
                                        </p:tgtEl>
                                        <p:attrNameLst>
                                          <p:attrName>ppt_x</p:attrName>
                                        </p:attrNameLst>
                                      </p:cBhvr>
                                      <p:tavLst>
                                        <p:tav tm="0">
                                          <p:val>
                                            <p:strVal val="#ppt_x"/>
                                          </p:val>
                                        </p:tav>
                                        <p:tav tm="100000">
                                          <p:val>
                                            <p:strVal val="#ppt_x"/>
                                          </p:val>
                                        </p:tav>
                                      </p:tavLst>
                                    </p:anim>
                                    <p:anim calcmode="lin" valueType="num">
                                      <p:cBhvr>
                                        <p:cTn id="158" dur="500" fill="hold"/>
                                        <p:tgtEl>
                                          <p:spTgt spid="35897"/>
                                        </p:tgtEl>
                                        <p:attrNameLst>
                                          <p:attrName>ppt_y</p:attrName>
                                        </p:attrNameLst>
                                      </p:cBhvr>
                                      <p:tavLst>
                                        <p:tav tm="0">
                                          <p:val>
                                            <p:strVal val="#ppt_y+#ppt_h/2"/>
                                          </p:val>
                                        </p:tav>
                                        <p:tav tm="100000">
                                          <p:val>
                                            <p:strVal val="#ppt_y"/>
                                          </p:val>
                                        </p:tav>
                                      </p:tavLst>
                                    </p:anim>
                                    <p:anim calcmode="lin" valueType="num">
                                      <p:cBhvr>
                                        <p:cTn id="159" dur="500" fill="hold"/>
                                        <p:tgtEl>
                                          <p:spTgt spid="35897"/>
                                        </p:tgtEl>
                                        <p:attrNameLst>
                                          <p:attrName>ppt_w</p:attrName>
                                        </p:attrNameLst>
                                      </p:cBhvr>
                                      <p:tavLst>
                                        <p:tav tm="0">
                                          <p:val>
                                            <p:strVal val="#ppt_w"/>
                                          </p:val>
                                        </p:tav>
                                        <p:tav tm="100000">
                                          <p:val>
                                            <p:strVal val="#ppt_w"/>
                                          </p:val>
                                        </p:tav>
                                      </p:tavLst>
                                    </p:anim>
                                    <p:anim calcmode="lin" valueType="num">
                                      <p:cBhvr>
                                        <p:cTn id="160" dur="500" fill="hold"/>
                                        <p:tgtEl>
                                          <p:spTgt spid="35897"/>
                                        </p:tgtEl>
                                        <p:attrNameLst>
                                          <p:attrName>ppt_h</p:attrName>
                                        </p:attrNameLst>
                                      </p:cBhvr>
                                      <p:tavLst>
                                        <p:tav tm="0">
                                          <p:val>
                                            <p:fltVal val="0"/>
                                          </p:val>
                                        </p:tav>
                                        <p:tav tm="100000">
                                          <p:val>
                                            <p:strVal val="#ppt_h"/>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3" presetClass="entr" presetSubtype="32" fill="hold" grpId="0" nodeType="clickEffect">
                                  <p:stCondLst>
                                    <p:cond delay="0"/>
                                  </p:stCondLst>
                                  <p:childTnLst>
                                    <p:set>
                                      <p:cBhvr>
                                        <p:cTn id="164" dur="1" fill="hold">
                                          <p:stCondLst>
                                            <p:cond delay="0"/>
                                          </p:stCondLst>
                                        </p:cTn>
                                        <p:tgtEl>
                                          <p:spTgt spid="35939"/>
                                        </p:tgtEl>
                                        <p:attrNameLst>
                                          <p:attrName>style.visibility</p:attrName>
                                        </p:attrNameLst>
                                      </p:cBhvr>
                                      <p:to>
                                        <p:strVal val="visible"/>
                                      </p:to>
                                    </p:set>
                                    <p:anim calcmode="lin" valueType="num">
                                      <p:cBhvr>
                                        <p:cTn id="165" dur="500" fill="hold"/>
                                        <p:tgtEl>
                                          <p:spTgt spid="35939"/>
                                        </p:tgtEl>
                                        <p:attrNameLst>
                                          <p:attrName>ppt_w</p:attrName>
                                        </p:attrNameLst>
                                      </p:cBhvr>
                                      <p:tavLst>
                                        <p:tav tm="0">
                                          <p:val>
                                            <p:strVal val="4*#ppt_w"/>
                                          </p:val>
                                        </p:tav>
                                        <p:tav tm="100000">
                                          <p:val>
                                            <p:strVal val="#ppt_w"/>
                                          </p:val>
                                        </p:tav>
                                      </p:tavLst>
                                    </p:anim>
                                    <p:anim calcmode="lin" valueType="num">
                                      <p:cBhvr>
                                        <p:cTn id="166" dur="500" fill="hold"/>
                                        <p:tgtEl>
                                          <p:spTgt spid="35939"/>
                                        </p:tgtEl>
                                        <p:attrNameLst>
                                          <p:attrName>ppt_h</p:attrName>
                                        </p:attrNameLst>
                                      </p:cBhvr>
                                      <p:tavLst>
                                        <p:tav tm="0">
                                          <p:val>
                                            <p:strVal val="4*#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4" fill="hold" nodeType="clickEffect">
                                  <p:stCondLst>
                                    <p:cond delay="0"/>
                                  </p:stCondLst>
                                  <p:childTnLst>
                                    <p:set>
                                      <p:cBhvr>
                                        <p:cTn id="170" dur="1" fill="hold">
                                          <p:stCondLst>
                                            <p:cond delay="0"/>
                                          </p:stCondLst>
                                        </p:cTn>
                                        <p:tgtEl>
                                          <p:spTgt spid="35911"/>
                                        </p:tgtEl>
                                        <p:attrNameLst>
                                          <p:attrName>style.visibility</p:attrName>
                                        </p:attrNameLst>
                                      </p:cBhvr>
                                      <p:to>
                                        <p:strVal val="visible"/>
                                      </p:to>
                                    </p:set>
                                    <p:anim calcmode="lin" valueType="num">
                                      <p:cBhvr>
                                        <p:cTn id="171" dur="500" fill="hold"/>
                                        <p:tgtEl>
                                          <p:spTgt spid="35911"/>
                                        </p:tgtEl>
                                        <p:attrNameLst>
                                          <p:attrName>ppt_x</p:attrName>
                                        </p:attrNameLst>
                                      </p:cBhvr>
                                      <p:tavLst>
                                        <p:tav tm="0">
                                          <p:val>
                                            <p:strVal val="#ppt_x"/>
                                          </p:val>
                                        </p:tav>
                                        <p:tav tm="100000">
                                          <p:val>
                                            <p:strVal val="#ppt_x"/>
                                          </p:val>
                                        </p:tav>
                                      </p:tavLst>
                                    </p:anim>
                                    <p:anim calcmode="lin" valueType="num">
                                      <p:cBhvr>
                                        <p:cTn id="172" dur="500" fill="hold"/>
                                        <p:tgtEl>
                                          <p:spTgt spid="35911"/>
                                        </p:tgtEl>
                                        <p:attrNameLst>
                                          <p:attrName>ppt_y</p:attrName>
                                        </p:attrNameLst>
                                      </p:cBhvr>
                                      <p:tavLst>
                                        <p:tav tm="0">
                                          <p:val>
                                            <p:strVal val="#ppt_y+#ppt_h/2"/>
                                          </p:val>
                                        </p:tav>
                                        <p:tav tm="100000">
                                          <p:val>
                                            <p:strVal val="#ppt_y"/>
                                          </p:val>
                                        </p:tav>
                                      </p:tavLst>
                                    </p:anim>
                                    <p:anim calcmode="lin" valueType="num">
                                      <p:cBhvr>
                                        <p:cTn id="173" dur="500" fill="hold"/>
                                        <p:tgtEl>
                                          <p:spTgt spid="35911"/>
                                        </p:tgtEl>
                                        <p:attrNameLst>
                                          <p:attrName>ppt_w</p:attrName>
                                        </p:attrNameLst>
                                      </p:cBhvr>
                                      <p:tavLst>
                                        <p:tav tm="0">
                                          <p:val>
                                            <p:strVal val="#ppt_w"/>
                                          </p:val>
                                        </p:tav>
                                        <p:tav tm="100000">
                                          <p:val>
                                            <p:strVal val="#ppt_w"/>
                                          </p:val>
                                        </p:tav>
                                      </p:tavLst>
                                    </p:anim>
                                    <p:anim calcmode="lin" valueType="num">
                                      <p:cBhvr>
                                        <p:cTn id="174" dur="500" fill="hold"/>
                                        <p:tgtEl>
                                          <p:spTgt spid="35911"/>
                                        </p:tgtEl>
                                        <p:attrNameLst>
                                          <p:attrName>ppt_h</p:attrName>
                                        </p:attrNameLst>
                                      </p:cBhvr>
                                      <p:tavLst>
                                        <p:tav tm="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7" presetClass="entr" presetSubtype="10" fill="hold" nodeType="clickEffect">
                                  <p:stCondLst>
                                    <p:cond delay="0"/>
                                  </p:stCondLst>
                                  <p:childTnLst>
                                    <p:set>
                                      <p:cBhvr>
                                        <p:cTn id="178" dur="1" fill="hold">
                                          <p:stCondLst>
                                            <p:cond delay="0"/>
                                          </p:stCondLst>
                                        </p:cTn>
                                        <p:tgtEl>
                                          <p:spTgt spid="35919"/>
                                        </p:tgtEl>
                                        <p:attrNameLst>
                                          <p:attrName>style.visibility</p:attrName>
                                        </p:attrNameLst>
                                      </p:cBhvr>
                                      <p:to>
                                        <p:strVal val="visible"/>
                                      </p:to>
                                    </p:set>
                                    <p:anim calcmode="lin" valueType="num">
                                      <p:cBhvr>
                                        <p:cTn id="179" dur="500" fill="hold"/>
                                        <p:tgtEl>
                                          <p:spTgt spid="35919"/>
                                        </p:tgtEl>
                                        <p:attrNameLst>
                                          <p:attrName>ppt_w</p:attrName>
                                        </p:attrNameLst>
                                      </p:cBhvr>
                                      <p:tavLst>
                                        <p:tav tm="0">
                                          <p:val>
                                            <p:fltVal val="0"/>
                                          </p:val>
                                        </p:tav>
                                        <p:tav tm="100000">
                                          <p:val>
                                            <p:strVal val="#ppt_w"/>
                                          </p:val>
                                        </p:tav>
                                      </p:tavLst>
                                    </p:anim>
                                    <p:anim calcmode="lin" valueType="num">
                                      <p:cBhvr>
                                        <p:cTn id="180" dur="500" fill="hold"/>
                                        <p:tgtEl>
                                          <p:spTgt spid="35919"/>
                                        </p:tgtEl>
                                        <p:attrNameLst>
                                          <p:attrName>ppt_h</p:attrName>
                                        </p:attrNameLst>
                                      </p:cBhvr>
                                      <p:tavLst>
                                        <p:tav tm="0">
                                          <p:val>
                                            <p:strVal val="#ppt_h"/>
                                          </p:val>
                                        </p:tav>
                                        <p:tav tm="100000">
                                          <p:val>
                                            <p:strVal val="#ppt_h"/>
                                          </p:val>
                                        </p:tav>
                                      </p:tavLst>
                                    </p:anim>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7" presetClass="entr" presetSubtype="10" fill="hold" grpId="0" nodeType="clickEffect">
                                  <p:stCondLst>
                                    <p:cond delay="0"/>
                                  </p:stCondLst>
                                  <p:childTnLst>
                                    <p:set>
                                      <p:cBhvr>
                                        <p:cTn id="184" dur="1" fill="hold">
                                          <p:stCondLst>
                                            <p:cond delay="0"/>
                                          </p:stCondLst>
                                        </p:cTn>
                                        <p:tgtEl>
                                          <p:spTgt spid="35923"/>
                                        </p:tgtEl>
                                        <p:attrNameLst>
                                          <p:attrName>style.visibility</p:attrName>
                                        </p:attrNameLst>
                                      </p:cBhvr>
                                      <p:to>
                                        <p:strVal val="visible"/>
                                      </p:to>
                                    </p:set>
                                    <p:anim calcmode="lin" valueType="num">
                                      <p:cBhvr>
                                        <p:cTn id="185" dur="500" fill="hold"/>
                                        <p:tgtEl>
                                          <p:spTgt spid="35923"/>
                                        </p:tgtEl>
                                        <p:attrNameLst>
                                          <p:attrName>ppt_w</p:attrName>
                                        </p:attrNameLst>
                                      </p:cBhvr>
                                      <p:tavLst>
                                        <p:tav tm="0">
                                          <p:val>
                                            <p:fltVal val="0"/>
                                          </p:val>
                                        </p:tav>
                                        <p:tav tm="100000">
                                          <p:val>
                                            <p:strVal val="#ppt_w"/>
                                          </p:val>
                                        </p:tav>
                                      </p:tavLst>
                                    </p:anim>
                                    <p:anim calcmode="lin" valueType="num">
                                      <p:cBhvr>
                                        <p:cTn id="186" dur="500" fill="hold"/>
                                        <p:tgtEl>
                                          <p:spTgt spid="35923"/>
                                        </p:tgtEl>
                                        <p:attrNameLst>
                                          <p:attrName>ppt_h</p:attrName>
                                        </p:attrNameLst>
                                      </p:cBhvr>
                                      <p:tavLst>
                                        <p:tav tm="0">
                                          <p:val>
                                            <p:strVal val="#ppt_h"/>
                                          </p:val>
                                        </p:tav>
                                        <p:tav tm="100000">
                                          <p:val>
                                            <p:strVal val="#ppt_h"/>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7" presetClass="entr" presetSubtype="4" fill="hold" nodeType="clickEffect">
                                  <p:stCondLst>
                                    <p:cond delay="0"/>
                                  </p:stCondLst>
                                  <p:childTnLst>
                                    <p:set>
                                      <p:cBhvr>
                                        <p:cTn id="190" dur="1" fill="hold">
                                          <p:stCondLst>
                                            <p:cond delay="0"/>
                                          </p:stCondLst>
                                        </p:cTn>
                                        <p:tgtEl>
                                          <p:spTgt spid="35898"/>
                                        </p:tgtEl>
                                        <p:attrNameLst>
                                          <p:attrName>style.visibility</p:attrName>
                                        </p:attrNameLst>
                                      </p:cBhvr>
                                      <p:to>
                                        <p:strVal val="visible"/>
                                      </p:to>
                                    </p:set>
                                    <p:anim calcmode="lin" valueType="num">
                                      <p:cBhvr>
                                        <p:cTn id="191" dur="500" fill="hold"/>
                                        <p:tgtEl>
                                          <p:spTgt spid="35898"/>
                                        </p:tgtEl>
                                        <p:attrNameLst>
                                          <p:attrName>ppt_x</p:attrName>
                                        </p:attrNameLst>
                                      </p:cBhvr>
                                      <p:tavLst>
                                        <p:tav tm="0">
                                          <p:val>
                                            <p:strVal val="#ppt_x"/>
                                          </p:val>
                                        </p:tav>
                                        <p:tav tm="100000">
                                          <p:val>
                                            <p:strVal val="#ppt_x"/>
                                          </p:val>
                                        </p:tav>
                                      </p:tavLst>
                                    </p:anim>
                                    <p:anim calcmode="lin" valueType="num">
                                      <p:cBhvr>
                                        <p:cTn id="192" dur="500" fill="hold"/>
                                        <p:tgtEl>
                                          <p:spTgt spid="35898"/>
                                        </p:tgtEl>
                                        <p:attrNameLst>
                                          <p:attrName>ppt_y</p:attrName>
                                        </p:attrNameLst>
                                      </p:cBhvr>
                                      <p:tavLst>
                                        <p:tav tm="0">
                                          <p:val>
                                            <p:strVal val="#ppt_y+#ppt_h/2"/>
                                          </p:val>
                                        </p:tav>
                                        <p:tav tm="100000">
                                          <p:val>
                                            <p:strVal val="#ppt_y"/>
                                          </p:val>
                                        </p:tav>
                                      </p:tavLst>
                                    </p:anim>
                                    <p:anim calcmode="lin" valueType="num">
                                      <p:cBhvr>
                                        <p:cTn id="193" dur="500" fill="hold"/>
                                        <p:tgtEl>
                                          <p:spTgt spid="35898"/>
                                        </p:tgtEl>
                                        <p:attrNameLst>
                                          <p:attrName>ppt_w</p:attrName>
                                        </p:attrNameLst>
                                      </p:cBhvr>
                                      <p:tavLst>
                                        <p:tav tm="0">
                                          <p:val>
                                            <p:strVal val="#ppt_w"/>
                                          </p:val>
                                        </p:tav>
                                        <p:tav tm="100000">
                                          <p:val>
                                            <p:strVal val="#ppt_w"/>
                                          </p:val>
                                        </p:tav>
                                      </p:tavLst>
                                    </p:anim>
                                    <p:anim calcmode="lin" valueType="num">
                                      <p:cBhvr>
                                        <p:cTn id="194" dur="500" fill="hold"/>
                                        <p:tgtEl>
                                          <p:spTgt spid="35898"/>
                                        </p:tgtEl>
                                        <p:attrNameLst>
                                          <p:attrName>ppt_h</p:attrName>
                                        </p:attrNameLst>
                                      </p:cBhvr>
                                      <p:tavLst>
                                        <p:tav tm="0">
                                          <p:val>
                                            <p:fltVal val="0"/>
                                          </p:val>
                                        </p:tav>
                                        <p:tav tm="100000">
                                          <p:val>
                                            <p:strVal val="#ppt_h"/>
                                          </p:val>
                                        </p:tav>
                                      </p:tavLst>
                                    </p:anim>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3" presetClass="entr" presetSubtype="32" fill="hold" grpId="0" nodeType="clickEffect">
                                  <p:stCondLst>
                                    <p:cond delay="0"/>
                                  </p:stCondLst>
                                  <p:childTnLst>
                                    <p:set>
                                      <p:cBhvr>
                                        <p:cTn id="198" dur="1" fill="hold">
                                          <p:stCondLst>
                                            <p:cond delay="0"/>
                                          </p:stCondLst>
                                        </p:cTn>
                                        <p:tgtEl>
                                          <p:spTgt spid="35942"/>
                                        </p:tgtEl>
                                        <p:attrNameLst>
                                          <p:attrName>style.visibility</p:attrName>
                                        </p:attrNameLst>
                                      </p:cBhvr>
                                      <p:to>
                                        <p:strVal val="visible"/>
                                      </p:to>
                                    </p:set>
                                    <p:anim calcmode="lin" valueType="num">
                                      <p:cBhvr>
                                        <p:cTn id="199" dur="500" fill="hold"/>
                                        <p:tgtEl>
                                          <p:spTgt spid="35942"/>
                                        </p:tgtEl>
                                        <p:attrNameLst>
                                          <p:attrName>ppt_w</p:attrName>
                                        </p:attrNameLst>
                                      </p:cBhvr>
                                      <p:tavLst>
                                        <p:tav tm="0">
                                          <p:val>
                                            <p:strVal val="4*#ppt_w"/>
                                          </p:val>
                                        </p:tav>
                                        <p:tav tm="100000">
                                          <p:val>
                                            <p:strVal val="#ppt_w"/>
                                          </p:val>
                                        </p:tav>
                                      </p:tavLst>
                                    </p:anim>
                                    <p:anim calcmode="lin" valueType="num">
                                      <p:cBhvr>
                                        <p:cTn id="200" dur="500" fill="hold"/>
                                        <p:tgtEl>
                                          <p:spTgt spid="35942"/>
                                        </p:tgtEl>
                                        <p:attrNameLst>
                                          <p:attrName>ppt_h</p:attrName>
                                        </p:attrNameLst>
                                      </p:cBhvr>
                                      <p:tavLst>
                                        <p:tav tm="0">
                                          <p:val>
                                            <p:strVal val="4*#ppt_h"/>
                                          </p:val>
                                        </p:tav>
                                        <p:tav tm="100000">
                                          <p:val>
                                            <p:strVal val="#ppt_h"/>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4" fill="hold" nodeType="clickEffect">
                                  <p:stCondLst>
                                    <p:cond delay="0"/>
                                  </p:stCondLst>
                                  <p:childTnLst>
                                    <p:set>
                                      <p:cBhvr>
                                        <p:cTn id="204" dur="1" fill="hold">
                                          <p:stCondLst>
                                            <p:cond delay="0"/>
                                          </p:stCondLst>
                                        </p:cTn>
                                        <p:tgtEl>
                                          <p:spTgt spid="35912"/>
                                        </p:tgtEl>
                                        <p:attrNameLst>
                                          <p:attrName>style.visibility</p:attrName>
                                        </p:attrNameLst>
                                      </p:cBhvr>
                                      <p:to>
                                        <p:strVal val="visible"/>
                                      </p:to>
                                    </p:set>
                                    <p:anim calcmode="lin" valueType="num">
                                      <p:cBhvr>
                                        <p:cTn id="205" dur="500" fill="hold"/>
                                        <p:tgtEl>
                                          <p:spTgt spid="35912"/>
                                        </p:tgtEl>
                                        <p:attrNameLst>
                                          <p:attrName>ppt_x</p:attrName>
                                        </p:attrNameLst>
                                      </p:cBhvr>
                                      <p:tavLst>
                                        <p:tav tm="0">
                                          <p:val>
                                            <p:strVal val="#ppt_x"/>
                                          </p:val>
                                        </p:tav>
                                        <p:tav tm="100000">
                                          <p:val>
                                            <p:strVal val="#ppt_x"/>
                                          </p:val>
                                        </p:tav>
                                      </p:tavLst>
                                    </p:anim>
                                    <p:anim calcmode="lin" valueType="num">
                                      <p:cBhvr>
                                        <p:cTn id="206" dur="500" fill="hold"/>
                                        <p:tgtEl>
                                          <p:spTgt spid="35912"/>
                                        </p:tgtEl>
                                        <p:attrNameLst>
                                          <p:attrName>ppt_y</p:attrName>
                                        </p:attrNameLst>
                                      </p:cBhvr>
                                      <p:tavLst>
                                        <p:tav tm="0">
                                          <p:val>
                                            <p:strVal val="#ppt_y+#ppt_h/2"/>
                                          </p:val>
                                        </p:tav>
                                        <p:tav tm="100000">
                                          <p:val>
                                            <p:strVal val="#ppt_y"/>
                                          </p:val>
                                        </p:tav>
                                      </p:tavLst>
                                    </p:anim>
                                    <p:anim calcmode="lin" valueType="num">
                                      <p:cBhvr>
                                        <p:cTn id="207" dur="500" fill="hold"/>
                                        <p:tgtEl>
                                          <p:spTgt spid="35912"/>
                                        </p:tgtEl>
                                        <p:attrNameLst>
                                          <p:attrName>ppt_w</p:attrName>
                                        </p:attrNameLst>
                                      </p:cBhvr>
                                      <p:tavLst>
                                        <p:tav tm="0">
                                          <p:val>
                                            <p:strVal val="#ppt_w"/>
                                          </p:val>
                                        </p:tav>
                                        <p:tav tm="100000">
                                          <p:val>
                                            <p:strVal val="#ppt_w"/>
                                          </p:val>
                                        </p:tav>
                                      </p:tavLst>
                                    </p:anim>
                                    <p:anim calcmode="lin" valueType="num">
                                      <p:cBhvr>
                                        <p:cTn id="208" dur="500" fill="hold"/>
                                        <p:tgtEl>
                                          <p:spTgt spid="35912"/>
                                        </p:tgtEl>
                                        <p:attrNameLst>
                                          <p:attrName>ppt_h</p:attrName>
                                        </p:attrNameLst>
                                      </p:cBhvr>
                                      <p:tavLst>
                                        <p:tav tm="0">
                                          <p:val>
                                            <p:fltVal val="0"/>
                                          </p:val>
                                        </p:tav>
                                        <p:tav tm="100000">
                                          <p:val>
                                            <p:strVal val="#ppt_h"/>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10" fill="hold" nodeType="clickEffect">
                                  <p:stCondLst>
                                    <p:cond delay="0"/>
                                  </p:stCondLst>
                                  <p:childTnLst>
                                    <p:set>
                                      <p:cBhvr>
                                        <p:cTn id="212" dur="1" fill="hold">
                                          <p:stCondLst>
                                            <p:cond delay="0"/>
                                          </p:stCondLst>
                                        </p:cTn>
                                        <p:tgtEl>
                                          <p:spTgt spid="35920"/>
                                        </p:tgtEl>
                                        <p:attrNameLst>
                                          <p:attrName>style.visibility</p:attrName>
                                        </p:attrNameLst>
                                      </p:cBhvr>
                                      <p:to>
                                        <p:strVal val="visible"/>
                                      </p:to>
                                    </p:set>
                                    <p:anim calcmode="lin" valueType="num">
                                      <p:cBhvr>
                                        <p:cTn id="213" dur="500" fill="hold"/>
                                        <p:tgtEl>
                                          <p:spTgt spid="35920"/>
                                        </p:tgtEl>
                                        <p:attrNameLst>
                                          <p:attrName>ppt_w</p:attrName>
                                        </p:attrNameLst>
                                      </p:cBhvr>
                                      <p:tavLst>
                                        <p:tav tm="0">
                                          <p:val>
                                            <p:fltVal val="0"/>
                                          </p:val>
                                        </p:tav>
                                        <p:tav tm="100000">
                                          <p:val>
                                            <p:strVal val="#ppt_w"/>
                                          </p:val>
                                        </p:tav>
                                      </p:tavLst>
                                    </p:anim>
                                    <p:anim calcmode="lin" valueType="num">
                                      <p:cBhvr>
                                        <p:cTn id="214" dur="500" fill="hold"/>
                                        <p:tgtEl>
                                          <p:spTgt spid="35920"/>
                                        </p:tgtEl>
                                        <p:attrNameLst>
                                          <p:attrName>ppt_h</p:attrName>
                                        </p:attrNameLst>
                                      </p:cBhvr>
                                      <p:tavLst>
                                        <p:tav tm="0">
                                          <p:val>
                                            <p:strVal val="#ppt_h"/>
                                          </p:val>
                                        </p:tav>
                                        <p:tav tm="100000">
                                          <p:val>
                                            <p:strVal val="#ppt_h"/>
                                          </p:val>
                                        </p:tav>
                                      </p:tavLst>
                                    </p:anim>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7" presetClass="entr" presetSubtype="10" fill="hold" grpId="0" nodeType="clickEffect">
                                  <p:stCondLst>
                                    <p:cond delay="0"/>
                                  </p:stCondLst>
                                  <p:childTnLst>
                                    <p:set>
                                      <p:cBhvr>
                                        <p:cTn id="218" dur="1" fill="hold">
                                          <p:stCondLst>
                                            <p:cond delay="0"/>
                                          </p:stCondLst>
                                        </p:cTn>
                                        <p:tgtEl>
                                          <p:spTgt spid="35924"/>
                                        </p:tgtEl>
                                        <p:attrNameLst>
                                          <p:attrName>style.visibility</p:attrName>
                                        </p:attrNameLst>
                                      </p:cBhvr>
                                      <p:to>
                                        <p:strVal val="visible"/>
                                      </p:to>
                                    </p:set>
                                    <p:anim calcmode="lin" valueType="num">
                                      <p:cBhvr>
                                        <p:cTn id="219" dur="500" fill="hold"/>
                                        <p:tgtEl>
                                          <p:spTgt spid="35924"/>
                                        </p:tgtEl>
                                        <p:attrNameLst>
                                          <p:attrName>ppt_w</p:attrName>
                                        </p:attrNameLst>
                                      </p:cBhvr>
                                      <p:tavLst>
                                        <p:tav tm="0">
                                          <p:val>
                                            <p:fltVal val="0"/>
                                          </p:val>
                                        </p:tav>
                                        <p:tav tm="100000">
                                          <p:val>
                                            <p:strVal val="#ppt_w"/>
                                          </p:val>
                                        </p:tav>
                                      </p:tavLst>
                                    </p:anim>
                                    <p:anim calcmode="lin" valueType="num">
                                      <p:cBhvr>
                                        <p:cTn id="220" dur="500" fill="hold"/>
                                        <p:tgtEl>
                                          <p:spTgt spid="35924"/>
                                        </p:tgtEl>
                                        <p:attrNameLst>
                                          <p:attrName>ppt_h</p:attrName>
                                        </p:attrNameLst>
                                      </p:cBhvr>
                                      <p:tavLst>
                                        <p:tav tm="0">
                                          <p:val>
                                            <p:strVal val="#ppt_h"/>
                                          </p:val>
                                        </p:tav>
                                        <p:tav tm="100000">
                                          <p:val>
                                            <p:strVal val="#ppt_h"/>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4" fill="hold" nodeType="clickEffect">
                                  <p:stCondLst>
                                    <p:cond delay="0"/>
                                  </p:stCondLst>
                                  <p:childTnLst>
                                    <p:set>
                                      <p:cBhvr>
                                        <p:cTn id="224" dur="1" fill="hold">
                                          <p:stCondLst>
                                            <p:cond delay="0"/>
                                          </p:stCondLst>
                                        </p:cTn>
                                        <p:tgtEl>
                                          <p:spTgt spid="35899"/>
                                        </p:tgtEl>
                                        <p:attrNameLst>
                                          <p:attrName>style.visibility</p:attrName>
                                        </p:attrNameLst>
                                      </p:cBhvr>
                                      <p:to>
                                        <p:strVal val="visible"/>
                                      </p:to>
                                    </p:set>
                                    <p:anim calcmode="lin" valueType="num">
                                      <p:cBhvr>
                                        <p:cTn id="225" dur="500" fill="hold"/>
                                        <p:tgtEl>
                                          <p:spTgt spid="35899"/>
                                        </p:tgtEl>
                                        <p:attrNameLst>
                                          <p:attrName>ppt_x</p:attrName>
                                        </p:attrNameLst>
                                      </p:cBhvr>
                                      <p:tavLst>
                                        <p:tav tm="0">
                                          <p:val>
                                            <p:strVal val="#ppt_x"/>
                                          </p:val>
                                        </p:tav>
                                        <p:tav tm="100000">
                                          <p:val>
                                            <p:strVal val="#ppt_x"/>
                                          </p:val>
                                        </p:tav>
                                      </p:tavLst>
                                    </p:anim>
                                    <p:anim calcmode="lin" valueType="num">
                                      <p:cBhvr>
                                        <p:cTn id="226" dur="500" fill="hold"/>
                                        <p:tgtEl>
                                          <p:spTgt spid="35899"/>
                                        </p:tgtEl>
                                        <p:attrNameLst>
                                          <p:attrName>ppt_y</p:attrName>
                                        </p:attrNameLst>
                                      </p:cBhvr>
                                      <p:tavLst>
                                        <p:tav tm="0">
                                          <p:val>
                                            <p:strVal val="#ppt_y+#ppt_h/2"/>
                                          </p:val>
                                        </p:tav>
                                        <p:tav tm="100000">
                                          <p:val>
                                            <p:strVal val="#ppt_y"/>
                                          </p:val>
                                        </p:tav>
                                      </p:tavLst>
                                    </p:anim>
                                    <p:anim calcmode="lin" valueType="num">
                                      <p:cBhvr>
                                        <p:cTn id="227" dur="500" fill="hold"/>
                                        <p:tgtEl>
                                          <p:spTgt spid="35899"/>
                                        </p:tgtEl>
                                        <p:attrNameLst>
                                          <p:attrName>ppt_w</p:attrName>
                                        </p:attrNameLst>
                                      </p:cBhvr>
                                      <p:tavLst>
                                        <p:tav tm="0">
                                          <p:val>
                                            <p:strVal val="#ppt_w"/>
                                          </p:val>
                                        </p:tav>
                                        <p:tav tm="100000">
                                          <p:val>
                                            <p:strVal val="#ppt_w"/>
                                          </p:val>
                                        </p:tav>
                                      </p:tavLst>
                                    </p:anim>
                                    <p:anim calcmode="lin" valueType="num">
                                      <p:cBhvr>
                                        <p:cTn id="228" dur="500" fill="hold"/>
                                        <p:tgtEl>
                                          <p:spTgt spid="35899"/>
                                        </p:tgtEl>
                                        <p:attrNameLst>
                                          <p:attrName>ppt_h</p:attrName>
                                        </p:attrNameLst>
                                      </p:cBhvr>
                                      <p:tavLst>
                                        <p:tav tm="0">
                                          <p:val>
                                            <p:fltVal val="0"/>
                                          </p:val>
                                        </p:tav>
                                        <p:tav tm="100000">
                                          <p:val>
                                            <p:strVal val="#ppt_h"/>
                                          </p:val>
                                        </p:tav>
                                      </p:tavLst>
                                    </p:anim>
                                  </p:childTnLst>
                                </p:cTn>
                              </p:par>
                            </p:childTnLst>
                          </p:cTn>
                        </p:par>
                      </p:childTnLst>
                    </p:cTn>
                  </p:par>
                  <p:par>
                    <p:cTn id="229" fill="hold" nodeType="clickPar">
                      <p:stCondLst>
                        <p:cond delay="indefinite"/>
                      </p:stCondLst>
                      <p:childTnLst>
                        <p:par>
                          <p:cTn id="230" fill="hold" nodeType="withGroup">
                            <p:stCondLst>
                              <p:cond delay="0"/>
                            </p:stCondLst>
                            <p:childTnLst>
                              <p:par>
                                <p:cTn id="231" presetID="23" presetClass="entr" presetSubtype="32" fill="hold" grpId="0" nodeType="clickEffect">
                                  <p:stCondLst>
                                    <p:cond delay="0"/>
                                  </p:stCondLst>
                                  <p:childTnLst>
                                    <p:set>
                                      <p:cBhvr>
                                        <p:cTn id="232" dur="1" fill="hold">
                                          <p:stCondLst>
                                            <p:cond delay="0"/>
                                          </p:stCondLst>
                                        </p:cTn>
                                        <p:tgtEl>
                                          <p:spTgt spid="35940"/>
                                        </p:tgtEl>
                                        <p:attrNameLst>
                                          <p:attrName>style.visibility</p:attrName>
                                        </p:attrNameLst>
                                      </p:cBhvr>
                                      <p:to>
                                        <p:strVal val="visible"/>
                                      </p:to>
                                    </p:set>
                                    <p:anim calcmode="lin" valueType="num">
                                      <p:cBhvr>
                                        <p:cTn id="233" dur="500" fill="hold"/>
                                        <p:tgtEl>
                                          <p:spTgt spid="35940"/>
                                        </p:tgtEl>
                                        <p:attrNameLst>
                                          <p:attrName>ppt_w</p:attrName>
                                        </p:attrNameLst>
                                      </p:cBhvr>
                                      <p:tavLst>
                                        <p:tav tm="0">
                                          <p:val>
                                            <p:strVal val="4*#ppt_w"/>
                                          </p:val>
                                        </p:tav>
                                        <p:tav tm="100000">
                                          <p:val>
                                            <p:strVal val="#ppt_w"/>
                                          </p:val>
                                        </p:tav>
                                      </p:tavLst>
                                    </p:anim>
                                    <p:anim calcmode="lin" valueType="num">
                                      <p:cBhvr>
                                        <p:cTn id="234" dur="500" fill="hold"/>
                                        <p:tgtEl>
                                          <p:spTgt spid="35940"/>
                                        </p:tgtEl>
                                        <p:attrNameLst>
                                          <p:attrName>ppt_h</p:attrName>
                                        </p:attrNameLst>
                                      </p:cBhvr>
                                      <p:tavLst>
                                        <p:tav tm="0">
                                          <p:val>
                                            <p:strVal val="4*#ppt_h"/>
                                          </p:val>
                                        </p:tav>
                                        <p:tav tm="100000">
                                          <p:val>
                                            <p:strVal val="#ppt_h"/>
                                          </p:val>
                                        </p:tav>
                                      </p:tavLst>
                                    </p:anim>
                                  </p:childTnLst>
                                </p:cTn>
                              </p:par>
                            </p:childTnLst>
                          </p:cTn>
                        </p:par>
                      </p:childTnLst>
                    </p:cTn>
                  </p:par>
                  <p:par>
                    <p:cTn id="235" fill="hold" nodeType="clickPar">
                      <p:stCondLst>
                        <p:cond delay="indefinite"/>
                      </p:stCondLst>
                      <p:childTnLst>
                        <p:par>
                          <p:cTn id="236" fill="hold" nodeType="withGroup">
                            <p:stCondLst>
                              <p:cond delay="0"/>
                            </p:stCondLst>
                            <p:childTnLst>
                              <p:par>
                                <p:cTn id="237" presetID="17" presetClass="entr" presetSubtype="4" fill="hold" nodeType="clickEffect">
                                  <p:stCondLst>
                                    <p:cond delay="0"/>
                                  </p:stCondLst>
                                  <p:childTnLst>
                                    <p:set>
                                      <p:cBhvr>
                                        <p:cTn id="238" dur="1" fill="hold">
                                          <p:stCondLst>
                                            <p:cond delay="0"/>
                                          </p:stCondLst>
                                        </p:cTn>
                                        <p:tgtEl>
                                          <p:spTgt spid="35913"/>
                                        </p:tgtEl>
                                        <p:attrNameLst>
                                          <p:attrName>style.visibility</p:attrName>
                                        </p:attrNameLst>
                                      </p:cBhvr>
                                      <p:to>
                                        <p:strVal val="visible"/>
                                      </p:to>
                                    </p:set>
                                    <p:anim calcmode="lin" valueType="num">
                                      <p:cBhvr>
                                        <p:cTn id="239" dur="500" fill="hold"/>
                                        <p:tgtEl>
                                          <p:spTgt spid="35913"/>
                                        </p:tgtEl>
                                        <p:attrNameLst>
                                          <p:attrName>ppt_x</p:attrName>
                                        </p:attrNameLst>
                                      </p:cBhvr>
                                      <p:tavLst>
                                        <p:tav tm="0">
                                          <p:val>
                                            <p:strVal val="#ppt_x"/>
                                          </p:val>
                                        </p:tav>
                                        <p:tav tm="100000">
                                          <p:val>
                                            <p:strVal val="#ppt_x"/>
                                          </p:val>
                                        </p:tav>
                                      </p:tavLst>
                                    </p:anim>
                                    <p:anim calcmode="lin" valueType="num">
                                      <p:cBhvr>
                                        <p:cTn id="240" dur="500" fill="hold"/>
                                        <p:tgtEl>
                                          <p:spTgt spid="35913"/>
                                        </p:tgtEl>
                                        <p:attrNameLst>
                                          <p:attrName>ppt_y</p:attrName>
                                        </p:attrNameLst>
                                      </p:cBhvr>
                                      <p:tavLst>
                                        <p:tav tm="0">
                                          <p:val>
                                            <p:strVal val="#ppt_y+#ppt_h/2"/>
                                          </p:val>
                                        </p:tav>
                                        <p:tav tm="100000">
                                          <p:val>
                                            <p:strVal val="#ppt_y"/>
                                          </p:val>
                                        </p:tav>
                                      </p:tavLst>
                                    </p:anim>
                                    <p:anim calcmode="lin" valueType="num">
                                      <p:cBhvr>
                                        <p:cTn id="241" dur="500" fill="hold"/>
                                        <p:tgtEl>
                                          <p:spTgt spid="35913"/>
                                        </p:tgtEl>
                                        <p:attrNameLst>
                                          <p:attrName>ppt_w</p:attrName>
                                        </p:attrNameLst>
                                      </p:cBhvr>
                                      <p:tavLst>
                                        <p:tav tm="0">
                                          <p:val>
                                            <p:strVal val="#ppt_w"/>
                                          </p:val>
                                        </p:tav>
                                        <p:tav tm="100000">
                                          <p:val>
                                            <p:strVal val="#ppt_w"/>
                                          </p:val>
                                        </p:tav>
                                      </p:tavLst>
                                    </p:anim>
                                    <p:anim calcmode="lin" valueType="num">
                                      <p:cBhvr>
                                        <p:cTn id="242" dur="500" fill="hold"/>
                                        <p:tgtEl>
                                          <p:spTgt spid="35913"/>
                                        </p:tgtEl>
                                        <p:attrNameLst>
                                          <p:attrName>ppt_h</p:attrName>
                                        </p:attrNameLst>
                                      </p:cBhvr>
                                      <p:tavLst>
                                        <p:tav tm="0">
                                          <p:val>
                                            <p:fltVal val="0"/>
                                          </p:val>
                                        </p:tav>
                                        <p:tav tm="100000">
                                          <p:val>
                                            <p:strVal val="#ppt_h"/>
                                          </p:val>
                                        </p:tav>
                                      </p:tavLst>
                                    </p:anim>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7" presetClass="entr" presetSubtype="4" fill="hold" nodeType="clickEffect">
                                  <p:stCondLst>
                                    <p:cond delay="0"/>
                                  </p:stCondLst>
                                  <p:childTnLst>
                                    <p:set>
                                      <p:cBhvr>
                                        <p:cTn id="246" dur="1" fill="hold">
                                          <p:stCondLst>
                                            <p:cond delay="0"/>
                                          </p:stCondLst>
                                        </p:cTn>
                                        <p:tgtEl>
                                          <p:spTgt spid="35921"/>
                                        </p:tgtEl>
                                        <p:attrNameLst>
                                          <p:attrName>style.visibility</p:attrName>
                                        </p:attrNameLst>
                                      </p:cBhvr>
                                      <p:to>
                                        <p:strVal val="visible"/>
                                      </p:to>
                                    </p:set>
                                    <p:anim calcmode="lin" valueType="num">
                                      <p:cBhvr>
                                        <p:cTn id="247" dur="500" fill="hold"/>
                                        <p:tgtEl>
                                          <p:spTgt spid="35921"/>
                                        </p:tgtEl>
                                        <p:attrNameLst>
                                          <p:attrName>ppt_x</p:attrName>
                                        </p:attrNameLst>
                                      </p:cBhvr>
                                      <p:tavLst>
                                        <p:tav tm="0">
                                          <p:val>
                                            <p:strVal val="#ppt_x"/>
                                          </p:val>
                                        </p:tav>
                                        <p:tav tm="100000">
                                          <p:val>
                                            <p:strVal val="#ppt_x"/>
                                          </p:val>
                                        </p:tav>
                                      </p:tavLst>
                                    </p:anim>
                                    <p:anim calcmode="lin" valueType="num">
                                      <p:cBhvr>
                                        <p:cTn id="248" dur="500" fill="hold"/>
                                        <p:tgtEl>
                                          <p:spTgt spid="35921"/>
                                        </p:tgtEl>
                                        <p:attrNameLst>
                                          <p:attrName>ppt_y</p:attrName>
                                        </p:attrNameLst>
                                      </p:cBhvr>
                                      <p:tavLst>
                                        <p:tav tm="0">
                                          <p:val>
                                            <p:strVal val="#ppt_y+#ppt_h/2"/>
                                          </p:val>
                                        </p:tav>
                                        <p:tav tm="100000">
                                          <p:val>
                                            <p:strVal val="#ppt_y"/>
                                          </p:val>
                                        </p:tav>
                                      </p:tavLst>
                                    </p:anim>
                                    <p:anim calcmode="lin" valueType="num">
                                      <p:cBhvr>
                                        <p:cTn id="249" dur="500" fill="hold"/>
                                        <p:tgtEl>
                                          <p:spTgt spid="35921"/>
                                        </p:tgtEl>
                                        <p:attrNameLst>
                                          <p:attrName>ppt_w</p:attrName>
                                        </p:attrNameLst>
                                      </p:cBhvr>
                                      <p:tavLst>
                                        <p:tav tm="0">
                                          <p:val>
                                            <p:strVal val="#ppt_w"/>
                                          </p:val>
                                        </p:tav>
                                        <p:tav tm="100000">
                                          <p:val>
                                            <p:strVal val="#ppt_w"/>
                                          </p:val>
                                        </p:tav>
                                      </p:tavLst>
                                    </p:anim>
                                    <p:anim calcmode="lin" valueType="num">
                                      <p:cBhvr>
                                        <p:cTn id="250" dur="500" fill="hold"/>
                                        <p:tgtEl>
                                          <p:spTgt spid="35921"/>
                                        </p:tgtEl>
                                        <p:attrNameLst>
                                          <p:attrName>ppt_h</p:attrName>
                                        </p:attrNameLst>
                                      </p:cBhvr>
                                      <p:tavLst>
                                        <p:tav tm="0">
                                          <p:val>
                                            <p:fltVal val="0"/>
                                          </p:val>
                                        </p:tav>
                                        <p:tav tm="100000">
                                          <p:val>
                                            <p:strVal val="#ppt_h"/>
                                          </p:val>
                                        </p:tav>
                                      </p:tavLst>
                                    </p:anim>
                                  </p:childTnLst>
                                </p:cTn>
                              </p:par>
                            </p:childTnLst>
                          </p:cTn>
                        </p:par>
                      </p:childTnLst>
                    </p:cTn>
                  </p:par>
                  <p:par>
                    <p:cTn id="251" fill="hold" nodeType="clickPar">
                      <p:stCondLst>
                        <p:cond delay="indefinite"/>
                      </p:stCondLst>
                      <p:childTnLst>
                        <p:par>
                          <p:cTn id="252" fill="hold" nodeType="withGroup">
                            <p:stCondLst>
                              <p:cond delay="0"/>
                            </p:stCondLst>
                            <p:childTnLst>
                              <p:par>
                                <p:cTn id="253" presetID="17" presetClass="entr" presetSubtype="4" fill="hold" grpId="0" nodeType="clickEffect">
                                  <p:stCondLst>
                                    <p:cond delay="0"/>
                                  </p:stCondLst>
                                  <p:childTnLst>
                                    <p:set>
                                      <p:cBhvr>
                                        <p:cTn id="254" dur="1" fill="hold">
                                          <p:stCondLst>
                                            <p:cond delay="0"/>
                                          </p:stCondLst>
                                        </p:cTn>
                                        <p:tgtEl>
                                          <p:spTgt spid="35925"/>
                                        </p:tgtEl>
                                        <p:attrNameLst>
                                          <p:attrName>style.visibility</p:attrName>
                                        </p:attrNameLst>
                                      </p:cBhvr>
                                      <p:to>
                                        <p:strVal val="visible"/>
                                      </p:to>
                                    </p:set>
                                    <p:anim calcmode="lin" valueType="num">
                                      <p:cBhvr>
                                        <p:cTn id="255" dur="500" fill="hold"/>
                                        <p:tgtEl>
                                          <p:spTgt spid="35925"/>
                                        </p:tgtEl>
                                        <p:attrNameLst>
                                          <p:attrName>ppt_x</p:attrName>
                                        </p:attrNameLst>
                                      </p:cBhvr>
                                      <p:tavLst>
                                        <p:tav tm="0">
                                          <p:val>
                                            <p:strVal val="#ppt_x"/>
                                          </p:val>
                                        </p:tav>
                                        <p:tav tm="100000">
                                          <p:val>
                                            <p:strVal val="#ppt_x"/>
                                          </p:val>
                                        </p:tav>
                                      </p:tavLst>
                                    </p:anim>
                                    <p:anim calcmode="lin" valueType="num">
                                      <p:cBhvr>
                                        <p:cTn id="256" dur="500" fill="hold"/>
                                        <p:tgtEl>
                                          <p:spTgt spid="35925"/>
                                        </p:tgtEl>
                                        <p:attrNameLst>
                                          <p:attrName>ppt_y</p:attrName>
                                        </p:attrNameLst>
                                      </p:cBhvr>
                                      <p:tavLst>
                                        <p:tav tm="0">
                                          <p:val>
                                            <p:strVal val="#ppt_y+#ppt_h/2"/>
                                          </p:val>
                                        </p:tav>
                                        <p:tav tm="100000">
                                          <p:val>
                                            <p:strVal val="#ppt_y"/>
                                          </p:val>
                                        </p:tav>
                                      </p:tavLst>
                                    </p:anim>
                                    <p:anim calcmode="lin" valueType="num">
                                      <p:cBhvr>
                                        <p:cTn id="257" dur="500" fill="hold"/>
                                        <p:tgtEl>
                                          <p:spTgt spid="35925"/>
                                        </p:tgtEl>
                                        <p:attrNameLst>
                                          <p:attrName>ppt_w</p:attrName>
                                        </p:attrNameLst>
                                      </p:cBhvr>
                                      <p:tavLst>
                                        <p:tav tm="0">
                                          <p:val>
                                            <p:strVal val="#ppt_w"/>
                                          </p:val>
                                        </p:tav>
                                        <p:tav tm="100000">
                                          <p:val>
                                            <p:strVal val="#ppt_w"/>
                                          </p:val>
                                        </p:tav>
                                      </p:tavLst>
                                    </p:anim>
                                    <p:anim calcmode="lin" valueType="num">
                                      <p:cBhvr>
                                        <p:cTn id="258" dur="500" fill="hold"/>
                                        <p:tgtEl>
                                          <p:spTgt spid="35925"/>
                                        </p:tgtEl>
                                        <p:attrNameLst>
                                          <p:attrName>ppt_h</p:attrName>
                                        </p:attrNameLst>
                                      </p:cBhvr>
                                      <p:tavLst>
                                        <p:tav tm="0">
                                          <p:val>
                                            <p:fltVal val="0"/>
                                          </p:val>
                                        </p:tav>
                                        <p:tav tm="100000">
                                          <p:val>
                                            <p:strVal val="#ppt_h"/>
                                          </p:val>
                                        </p:tav>
                                      </p:tavLst>
                                    </p:anim>
                                  </p:childTnLst>
                                </p:cTn>
                              </p:par>
                            </p:childTnLst>
                          </p:cTn>
                        </p:par>
                      </p:childTnLst>
                    </p:cTn>
                  </p:par>
                  <p:par>
                    <p:cTn id="259" fill="hold" nodeType="clickPar">
                      <p:stCondLst>
                        <p:cond delay="indefinite"/>
                      </p:stCondLst>
                      <p:childTnLst>
                        <p:par>
                          <p:cTn id="260" fill="hold" nodeType="withGroup">
                            <p:stCondLst>
                              <p:cond delay="0"/>
                            </p:stCondLst>
                            <p:childTnLst>
                              <p:par>
                                <p:cTn id="261" presetID="17" presetClass="entr" presetSubtype="4" fill="hold" nodeType="clickEffect">
                                  <p:stCondLst>
                                    <p:cond delay="0"/>
                                  </p:stCondLst>
                                  <p:childTnLst>
                                    <p:set>
                                      <p:cBhvr>
                                        <p:cTn id="262" dur="1" fill="hold">
                                          <p:stCondLst>
                                            <p:cond delay="0"/>
                                          </p:stCondLst>
                                        </p:cTn>
                                        <p:tgtEl>
                                          <p:spTgt spid="35900"/>
                                        </p:tgtEl>
                                        <p:attrNameLst>
                                          <p:attrName>style.visibility</p:attrName>
                                        </p:attrNameLst>
                                      </p:cBhvr>
                                      <p:to>
                                        <p:strVal val="visible"/>
                                      </p:to>
                                    </p:set>
                                    <p:anim calcmode="lin" valueType="num">
                                      <p:cBhvr>
                                        <p:cTn id="263" dur="500" fill="hold"/>
                                        <p:tgtEl>
                                          <p:spTgt spid="35900"/>
                                        </p:tgtEl>
                                        <p:attrNameLst>
                                          <p:attrName>ppt_x</p:attrName>
                                        </p:attrNameLst>
                                      </p:cBhvr>
                                      <p:tavLst>
                                        <p:tav tm="0">
                                          <p:val>
                                            <p:strVal val="#ppt_x"/>
                                          </p:val>
                                        </p:tav>
                                        <p:tav tm="100000">
                                          <p:val>
                                            <p:strVal val="#ppt_x"/>
                                          </p:val>
                                        </p:tav>
                                      </p:tavLst>
                                    </p:anim>
                                    <p:anim calcmode="lin" valueType="num">
                                      <p:cBhvr>
                                        <p:cTn id="264" dur="500" fill="hold"/>
                                        <p:tgtEl>
                                          <p:spTgt spid="35900"/>
                                        </p:tgtEl>
                                        <p:attrNameLst>
                                          <p:attrName>ppt_y</p:attrName>
                                        </p:attrNameLst>
                                      </p:cBhvr>
                                      <p:tavLst>
                                        <p:tav tm="0">
                                          <p:val>
                                            <p:strVal val="#ppt_y+#ppt_h/2"/>
                                          </p:val>
                                        </p:tav>
                                        <p:tav tm="100000">
                                          <p:val>
                                            <p:strVal val="#ppt_y"/>
                                          </p:val>
                                        </p:tav>
                                      </p:tavLst>
                                    </p:anim>
                                    <p:anim calcmode="lin" valueType="num">
                                      <p:cBhvr>
                                        <p:cTn id="265" dur="500" fill="hold"/>
                                        <p:tgtEl>
                                          <p:spTgt spid="35900"/>
                                        </p:tgtEl>
                                        <p:attrNameLst>
                                          <p:attrName>ppt_w</p:attrName>
                                        </p:attrNameLst>
                                      </p:cBhvr>
                                      <p:tavLst>
                                        <p:tav tm="0">
                                          <p:val>
                                            <p:strVal val="#ppt_w"/>
                                          </p:val>
                                        </p:tav>
                                        <p:tav tm="100000">
                                          <p:val>
                                            <p:strVal val="#ppt_w"/>
                                          </p:val>
                                        </p:tav>
                                      </p:tavLst>
                                    </p:anim>
                                    <p:anim calcmode="lin" valueType="num">
                                      <p:cBhvr>
                                        <p:cTn id="266" dur="500" fill="hold"/>
                                        <p:tgtEl>
                                          <p:spTgt spid="35900"/>
                                        </p:tgtEl>
                                        <p:attrNameLst>
                                          <p:attrName>ppt_h</p:attrName>
                                        </p:attrNameLst>
                                      </p:cBhvr>
                                      <p:tavLst>
                                        <p:tav tm="0">
                                          <p:val>
                                            <p:fltVal val="0"/>
                                          </p:val>
                                        </p:tav>
                                        <p:tav tm="100000">
                                          <p:val>
                                            <p:strVal val="#ppt_h"/>
                                          </p:val>
                                        </p:tav>
                                      </p:tavLst>
                                    </p:anim>
                                  </p:childTnLst>
                                </p:cTn>
                              </p:par>
                            </p:childTnLst>
                          </p:cTn>
                        </p:par>
                      </p:childTnLst>
                    </p:cTn>
                  </p:par>
                  <p:par>
                    <p:cTn id="267" fill="hold" nodeType="clickPar">
                      <p:stCondLst>
                        <p:cond delay="indefinite"/>
                      </p:stCondLst>
                      <p:childTnLst>
                        <p:par>
                          <p:cTn id="268" fill="hold" nodeType="withGroup">
                            <p:stCondLst>
                              <p:cond delay="0"/>
                            </p:stCondLst>
                            <p:childTnLst>
                              <p:par>
                                <p:cTn id="269" presetID="23" presetClass="entr" presetSubtype="32" fill="hold" grpId="0" nodeType="clickEffect">
                                  <p:stCondLst>
                                    <p:cond delay="0"/>
                                  </p:stCondLst>
                                  <p:childTnLst>
                                    <p:set>
                                      <p:cBhvr>
                                        <p:cTn id="270" dur="1" fill="hold">
                                          <p:stCondLst>
                                            <p:cond delay="0"/>
                                          </p:stCondLst>
                                        </p:cTn>
                                        <p:tgtEl>
                                          <p:spTgt spid="35941"/>
                                        </p:tgtEl>
                                        <p:attrNameLst>
                                          <p:attrName>style.visibility</p:attrName>
                                        </p:attrNameLst>
                                      </p:cBhvr>
                                      <p:to>
                                        <p:strVal val="visible"/>
                                      </p:to>
                                    </p:set>
                                    <p:anim calcmode="lin" valueType="num">
                                      <p:cBhvr>
                                        <p:cTn id="271" dur="500" fill="hold"/>
                                        <p:tgtEl>
                                          <p:spTgt spid="35941"/>
                                        </p:tgtEl>
                                        <p:attrNameLst>
                                          <p:attrName>ppt_w</p:attrName>
                                        </p:attrNameLst>
                                      </p:cBhvr>
                                      <p:tavLst>
                                        <p:tav tm="0">
                                          <p:val>
                                            <p:strVal val="4*#ppt_w"/>
                                          </p:val>
                                        </p:tav>
                                        <p:tav tm="100000">
                                          <p:val>
                                            <p:strVal val="#ppt_w"/>
                                          </p:val>
                                        </p:tav>
                                      </p:tavLst>
                                    </p:anim>
                                    <p:anim calcmode="lin" valueType="num">
                                      <p:cBhvr>
                                        <p:cTn id="272" dur="500" fill="hold"/>
                                        <p:tgtEl>
                                          <p:spTgt spid="35941"/>
                                        </p:tgtEl>
                                        <p:attrNameLst>
                                          <p:attrName>ppt_h</p:attrName>
                                        </p:attrNameLst>
                                      </p:cBhvr>
                                      <p:tavLst>
                                        <p:tav tm="0">
                                          <p:val>
                                            <p:strVal val="4*#ppt_h"/>
                                          </p:val>
                                        </p:tav>
                                        <p:tav tm="100000">
                                          <p:val>
                                            <p:strVal val="#ppt_h"/>
                                          </p:val>
                                        </p:tav>
                                      </p:tavLst>
                                    </p:anim>
                                  </p:childTnLst>
                                </p:cTn>
                              </p:par>
                            </p:childTnLst>
                          </p:cTn>
                        </p:par>
                      </p:childTnLst>
                    </p:cTn>
                  </p:par>
                  <p:par>
                    <p:cTn id="273" fill="hold" nodeType="clickPar">
                      <p:stCondLst>
                        <p:cond delay="indefinite"/>
                      </p:stCondLst>
                      <p:childTnLst>
                        <p:par>
                          <p:cTn id="274" fill="hold" nodeType="withGroup">
                            <p:stCondLst>
                              <p:cond delay="0"/>
                            </p:stCondLst>
                            <p:childTnLst>
                              <p:par>
                                <p:cTn id="275" presetID="17" presetClass="entr" presetSubtype="4" fill="hold" nodeType="clickEffect">
                                  <p:stCondLst>
                                    <p:cond delay="0"/>
                                  </p:stCondLst>
                                  <p:childTnLst>
                                    <p:set>
                                      <p:cBhvr>
                                        <p:cTn id="276" dur="1" fill="hold">
                                          <p:stCondLst>
                                            <p:cond delay="0"/>
                                          </p:stCondLst>
                                        </p:cTn>
                                        <p:tgtEl>
                                          <p:spTgt spid="35914"/>
                                        </p:tgtEl>
                                        <p:attrNameLst>
                                          <p:attrName>style.visibility</p:attrName>
                                        </p:attrNameLst>
                                      </p:cBhvr>
                                      <p:to>
                                        <p:strVal val="visible"/>
                                      </p:to>
                                    </p:set>
                                    <p:anim calcmode="lin" valueType="num">
                                      <p:cBhvr>
                                        <p:cTn id="277" dur="500" fill="hold"/>
                                        <p:tgtEl>
                                          <p:spTgt spid="35914"/>
                                        </p:tgtEl>
                                        <p:attrNameLst>
                                          <p:attrName>ppt_x</p:attrName>
                                        </p:attrNameLst>
                                      </p:cBhvr>
                                      <p:tavLst>
                                        <p:tav tm="0">
                                          <p:val>
                                            <p:strVal val="#ppt_x"/>
                                          </p:val>
                                        </p:tav>
                                        <p:tav tm="100000">
                                          <p:val>
                                            <p:strVal val="#ppt_x"/>
                                          </p:val>
                                        </p:tav>
                                      </p:tavLst>
                                    </p:anim>
                                    <p:anim calcmode="lin" valueType="num">
                                      <p:cBhvr>
                                        <p:cTn id="278" dur="500" fill="hold"/>
                                        <p:tgtEl>
                                          <p:spTgt spid="35914"/>
                                        </p:tgtEl>
                                        <p:attrNameLst>
                                          <p:attrName>ppt_y</p:attrName>
                                        </p:attrNameLst>
                                      </p:cBhvr>
                                      <p:tavLst>
                                        <p:tav tm="0">
                                          <p:val>
                                            <p:strVal val="#ppt_y+#ppt_h/2"/>
                                          </p:val>
                                        </p:tav>
                                        <p:tav tm="100000">
                                          <p:val>
                                            <p:strVal val="#ppt_y"/>
                                          </p:val>
                                        </p:tav>
                                      </p:tavLst>
                                    </p:anim>
                                    <p:anim calcmode="lin" valueType="num">
                                      <p:cBhvr>
                                        <p:cTn id="279" dur="500" fill="hold"/>
                                        <p:tgtEl>
                                          <p:spTgt spid="35914"/>
                                        </p:tgtEl>
                                        <p:attrNameLst>
                                          <p:attrName>ppt_w</p:attrName>
                                        </p:attrNameLst>
                                      </p:cBhvr>
                                      <p:tavLst>
                                        <p:tav tm="0">
                                          <p:val>
                                            <p:strVal val="#ppt_w"/>
                                          </p:val>
                                        </p:tav>
                                        <p:tav tm="100000">
                                          <p:val>
                                            <p:strVal val="#ppt_w"/>
                                          </p:val>
                                        </p:tav>
                                      </p:tavLst>
                                    </p:anim>
                                    <p:anim calcmode="lin" valueType="num">
                                      <p:cBhvr>
                                        <p:cTn id="280" dur="500" fill="hold"/>
                                        <p:tgtEl>
                                          <p:spTgt spid="35914"/>
                                        </p:tgtEl>
                                        <p:attrNameLst>
                                          <p:attrName>ppt_h</p:attrName>
                                        </p:attrNameLst>
                                      </p:cBhvr>
                                      <p:tavLst>
                                        <p:tav tm="0">
                                          <p:val>
                                            <p:fltVal val="0"/>
                                          </p:val>
                                        </p:tav>
                                        <p:tav tm="100000">
                                          <p:val>
                                            <p:strVal val="#ppt_h"/>
                                          </p:val>
                                        </p:tav>
                                      </p:tavLst>
                                    </p:anim>
                                  </p:childTnLst>
                                </p:cTn>
                              </p:par>
                            </p:childTnLst>
                          </p:cTn>
                        </p:par>
                      </p:childTnLst>
                    </p:cTn>
                  </p:par>
                  <p:par>
                    <p:cTn id="281" fill="hold" nodeType="clickPar">
                      <p:stCondLst>
                        <p:cond delay="indefinite"/>
                      </p:stCondLst>
                      <p:childTnLst>
                        <p:par>
                          <p:cTn id="282" fill="hold" nodeType="withGroup">
                            <p:stCondLst>
                              <p:cond delay="0"/>
                            </p:stCondLst>
                            <p:childTnLst>
                              <p:par>
                                <p:cTn id="283" presetID="17" presetClass="entr" presetSubtype="4" fill="hold" nodeType="clickEffect">
                                  <p:stCondLst>
                                    <p:cond delay="0"/>
                                  </p:stCondLst>
                                  <p:childTnLst>
                                    <p:set>
                                      <p:cBhvr>
                                        <p:cTn id="284" dur="1" fill="hold">
                                          <p:stCondLst>
                                            <p:cond delay="0"/>
                                          </p:stCondLst>
                                        </p:cTn>
                                        <p:tgtEl>
                                          <p:spTgt spid="35922"/>
                                        </p:tgtEl>
                                        <p:attrNameLst>
                                          <p:attrName>style.visibility</p:attrName>
                                        </p:attrNameLst>
                                      </p:cBhvr>
                                      <p:to>
                                        <p:strVal val="visible"/>
                                      </p:to>
                                    </p:set>
                                    <p:anim calcmode="lin" valueType="num">
                                      <p:cBhvr>
                                        <p:cTn id="285" dur="500" fill="hold"/>
                                        <p:tgtEl>
                                          <p:spTgt spid="35922"/>
                                        </p:tgtEl>
                                        <p:attrNameLst>
                                          <p:attrName>ppt_x</p:attrName>
                                        </p:attrNameLst>
                                      </p:cBhvr>
                                      <p:tavLst>
                                        <p:tav tm="0">
                                          <p:val>
                                            <p:strVal val="#ppt_x"/>
                                          </p:val>
                                        </p:tav>
                                        <p:tav tm="100000">
                                          <p:val>
                                            <p:strVal val="#ppt_x"/>
                                          </p:val>
                                        </p:tav>
                                      </p:tavLst>
                                    </p:anim>
                                    <p:anim calcmode="lin" valueType="num">
                                      <p:cBhvr>
                                        <p:cTn id="286" dur="500" fill="hold"/>
                                        <p:tgtEl>
                                          <p:spTgt spid="35922"/>
                                        </p:tgtEl>
                                        <p:attrNameLst>
                                          <p:attrName>ppt_y</p:attrName>
                                        </p:attrNameLst>
                                      </p:cBhvr>
                                      <p:tavLst>
                                        <p:tav tm="0">
                                          <p:val>
                                            <p:strVal val="#ppt_y+#ppt_h/2"/>
                                          </p:val>
                                        </p:tav>
                                        <p:tav tm="100000">
                                          <p:val>
                                            <p:strVal val="#ppt_y"/>
                                          </p:val>
                                        </p:tav>
                                      </p:tavLst>
                                    </p:anim>
                                    <p:anim calcmode="lin" valueType="num">
                                      <p:cBhvr>
                                        <p:cTn id="287" dur="500" fill="hold"/>
                                        <p:tgtEl>
                                          <p:spTgt spid="35922"/>
                                        </p:tgtEl>
                                        <p:attrNameLst>
                                          <p:attrName>ppt_w</p:attrName>
                                        </p:attrNameLst>
                                      </p:cBhvr>
                                      <p:tavLst>
                                        <p:tav tm="0">
                                          <p:val>
                                            <p:strVal val="#ppt_w"/>
                                          </p:val>
                                        </p:tav>
                                        <p:tav tm="100000">
                                          <p:val>
                                            <p:strVal val="#ppt_w"/>
                                          </p:val>
                                        </p:tav>
                                      </p:tavLst>
                                    </p:anim>
                                    <p:anim calcmode="lin" valueType="num">
                                      <p:cBhvr>
                                        <p:cTn id="288" dur="500" fill="hold"/>
                                        <p:tgtEl>
                                          <p:spTgt spid="35922"/>
                                        </p:tgtEl>
                                        <p:attrNameLst>
                                          <p:attrName>ppt_h</p:attrName>
                                        </p:attrNameLst>
                                      </p:cBhvr>
                                      <p:tavLst>
                                        <p:tav tm="0">
                                          <p:val>
                                            <p:fltVal val="0"/>
                                          </p:val>
                                        </p:tav>
                                        <p:tav tm="100000">
                                          <p:val>
                                            <p:strVal val="#ppt_h"/>
                                          </p:val>
                                        </p:tav>
                                      </p:tavLst>
                                    </p:anim>
                                  </p:childTnLst>
                                </p:cTn>
                              </p:par>
                            </p:childTnLst>
                          </p:cTn>
                        </p:par>
                      </p:childTnLst>
                    </p:cTn>
                  </p:par>
                  <p:par>
                    <p:cTn id="289" fill="hold" nodeType="clickPar">
                      <p:stCondLst>
                        <p:cond delay="indefinite"/>
                      </p:stCondLst>
                      <p:childTnLst>
                        <p:par>
                          <p:cTn id="290" fill="hold" nodeType="withGroup">
                            <p:stCondLst>
                              <p:cond delay="0"/>
                            </p:stCondLst>
                            <p:childTnLst>
                              <p:par>
                                <p:cTn id="291" presetID="17" presetClass="entr" presetSubtype="4" fill="hold" grpId="0" nodeType="clickEffect">
                                  <p:stCondLst>
                                    <p:cond delay="0"/>
                                  </p:stCondLst>
                                  <p:childTnLst>
                                    <p:set>
                                      <p:cBhvr>
                                        <p:cTn id="292" dur="1" fill="hold">
                                          <p:stCondLst>
                                            <p:cond delay="0"/>
                                          </p:stCondLst>
                                        </p:cTn>
                                        <p:tgtEl>
                                          <p:spTgt spid="35926"/>
                                        </p:tgtEl>
                                        <p:attrNameLst>
                                          <p:attrName>style.visibility</p:attrName>
                                        </p:attrNameLst>
                                      </p:cBhvr>
                                      <p:to>
                                        <p:strVal val="visible"/>
                                      </p:to>
                                    </p:set>
                                    <p:anim calcmode="lin" valueType="num">
                                      <p:cBhvr>
                                        <p:cTn id="293" dur="500" fill="hold"/>
                                        <p:tgtEl>
                                          <p:spTgt spid="35926"/>
                                        </p:tgtEl>
                                        <p:attrNameLst>
                                          <p:attrName>ppt_x</p:attrName>
                                        </p:attrNameLst>
                                      </p:cBhvr>
                                      <p:tavLst>
                                        <p:tav tm="0">
                                          <p:val>
                                            <p:strVal val="#ppt_x"/>
                                          </p:val>
                                        </p:tav>
                                        <p:tav tm="100000">
                                          <p:val>
                                            <p:strVal val="#ppt_x"/>
                                          </p:val>
                                        </p:tav>
                                      </p:tavLst>
                                    </p:anim>
                                    <p:anim calcmode="lin" valueType="num">
                                      <p:cBhvr>
                                        <p:cTn id="294" dur="500" fill="hold"/>
                                        <p:tgtEl>
                                          <p:spTgt spid="35926"/>
                                        </p:tgtEl>
                                        <p:attrNameLst>
                                          <p:attrName>ppt_y</p:attrName>
                                        </p:attrNameLst>
                                      </p:cBhvr>
                                      <p:tavLst>
                                        <p:tav tm="0">
                                          <p:val>
                                            <p:strVal val="#ppt_y+#ppt_h/2"/>
                                          </p:val>
                                        </p:tav>
                                        <p:tav tm="100000">
                                          <p:val>
                                            <p:strVal val="#ppt_y"/>
                                          </p:val>
                                        </p:tav>
                                      </p:tavLst>
                                    </p:anim>
                                    <p:anim calcmode="lin" valueType="num">
                                      <p:cBhvr>
                                        <p:cTn id="295" dur="500" fill="hold"/>
                                        <p:tgtEl>
                                          <p:spTgt spid="35926"/>
                                        </p:tgtEl>
                                        <p:attrNameLst>
                                          <p:attrName>ppt_w</p:attrName>
                                        </p:attrNameLst>
                                      </p:cBhvr>
                                      <p:tavLst>
                                        <p:tav tm="0">
                                          <p:val>
                                            <p:strVal val="#ppt_w"/>
                                          </p:val>
                                        </p:tav>
                                        <p:tav tm="100000">
                                          <p:val>
                                            <p:strVal val="#ppt_w"/>
                                          </p:val>
                                        </p:tav>
                                      </p:tavLst>
                                    </p:anim>
                                    <p:anim calcmode="lin" valueType="num">
                                      <p:cBhvr>
                                        <p:cTn id="296" dur="500" fill="hold"/>
                                        <p:tgtEl>
                                          <p:spTgt spid="359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nimBg="1"/>
      <p:bldP spid="35896" grpId="0" autoUpdateAnimBg="0"/>
      <p:bldP spid="35915" grpId="0" autoUpdateAnimBg="0"/>
      <p:bldP spid="35916" grpId="0" autoUpdateAnimBg="0"/>
      <p:bldP spid="35917" grpId="0" autoUpdateAnimBg="0"/>
      <p:bldP spid="35918" grpId="0" autoUpdateAnimBg="0"/>
      <p:bldP spid="35923" grpId="0" autoUpdateAnimBg="0"/>
      <p:bldP spid="35924" grpId="0" autoUpdateAnimBg="0"/>
      <p:bldP spid="35925" grpId="0" autoUpdateAnimBg="0"/>
      <p:bldP spid="35926" grpId="0" autoUpdateAnimBg="0"/>
      <p:bldP spid="35939" grpId="0" animBg="1"/>
      <p:bldP spid="35940" grpId="0" animBg="1"/>
      <p:bldP spid="35941" grpId="0" animBg="1"/>
      <p:bldP spid="359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7010400"/>
            <a:chOff x="0" y="96"/>
            <a:chExt cx="5760" cy="336"/>
          </a:xfrm>
        </p:grpSpPr>
        <p:sp>
          <p:nvSpPr>
            <p:cNvPr id="21598" name="Rectangle 3"/>
            <p:cNvSpPr>
              <a:spLocks noChangeArrowheads="1"/>
            </p:cNvSpPr>
            <p:nvPr/>
          </p:nvSpPr>
          <p:spPr bwMode="auto">
            <a:xfrm>
              <a:off x="0" y="96"/>
              <a:ext cx="5760" cy="336"/>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99" name="Text Box 4"/>
            <p:cNvSpPr txBox="1">
              <a:spLocks noChangeArrowheads="1"/>
            </p:cNvSpPr>
            <p:nvPr/>
          </p:nvSpPr>
          <p:spPr bwMode="auto">
            <a:xfrm>
              <a:off x="96" y="96"/>
              <a:ext cx="5434"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PROBLEM No. 5:</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A rectangular plot of land measuring 1.28 hectors is represented on a map by a similar rectangle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of 8 sq. cm. Calculate RF of the scale. Draw a diagonal scale to read single meter. Show a distance of 438 m on it.</a:t>
              </a:r>
            </a:p>
          </p:txBody>
        </p:sp>
      </p:grpSp>
      <p:grpSp>
        <p:nvGrpSpPr>
          <p:cNvPr id="3" name="Group 5"/>
          <p:cNvGrpSpPr>
            <a:grpSpLocks/>
          </p:cNvGrpSpPr>
          <p:nvPr/>
        </p:nvGrpSpPr>
        <p:grpSpPr bwMode="auto">
          <a:xfrm>
            <a:off x="3933825" y="1066800"/>
            <a:ext cx="5029200" cy="2667000"/>
            <a:chOff x="2400" y="624"/>
            <a:chExt cx="3168" cy="1680"/>
          </a:xfrm>
        </p:grpSpPr>
        <p:sp>
          <p:nvSpPr>
            <p:cNvPr id="21596" name="Rectangle 6"/>
            <p:cNvSpPr>
              <a:spLocks noChangeArrowheads="1"/>
            </p:cNvSpPr>
            <p:nvPr/>
          </p:nvSpPr>
          <p:spPr bwMode="auto">
            <a:xfrm>
              <a:off x="2400" y="624"/>
              <a:ext cx="3168" cy="1680"/>
            </a:xfrm>
            <a:prstGeom prst="rect">
              <a:avLst/>
            </a:prstGeom>
            <a:solidFill>
              <a:srgbClr val="FF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97" name="Text Box 7"/>
            <p:cNvSpPr txBox="1">
              <a:spLocks noChangeArrowheads="1"/>
            </p:cNvSpPr>
            <p:nvPr/>
          </p:nvSpPr>
          <p:spPr bwMode="auto">
            <a:xfrm>
              <a:off x="2400" y="772"/>
              <a:ext cx="3094" cy="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Draw</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a line 15 cm long.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It will represent 600 m.Divide it in six equal parts.</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each will represent 100 m.)</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Divid</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e first division in ten equal parts.Each will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represent 10 m.</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Draw</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a line upward from left end and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mark 10 parts on it of any distance.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Name</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those parts  0 to 10 as shown.Join  9</a:t>
              </a:r>
              <a:r>
                <a:rPr kumimoji="0" lang="en-US" altLang="en-US" sz="1400" b="0" i="0" u="none" strike="noStrike" kern="1200" cap="none" spc="0" normalizeH="0" baseline="30000" noProof="0">
                  <a:ln>
                    <a:noFill/>
                  </a:ln>
                  <a:solidFill>
                    <a:prstClr val="black"/>
                  </a:solidFill>
                  <a:effectLst/>
                  <a:uLnTx/>
                  <a:uFillTx/>
                  <a:latin typeface="Times New Roman" panose="02020603050405020304" pitchFamily="18" charset="0"/>
                  <a:ea typeface="+mn-ea"/>
                  <a:cs typeface="Arial" panose="020B0604020202020204" pitchFamily="34" charset="0"/>
                </a:rPr>
                <a:t>th</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sub-division</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of horizontal scale with 10</a:t>
              </a:r>
              <a:r>
                <a:rPr kumimoji="0" lang="en-US" altLang="en-US" sz="1400" b="0" i="0" u="none" strike="noStrike" kern="1200" cap="none" spc="0" normalizeH="0" baseline="30000" noProof="0">
                  <a:ln>
                    <a:noFill/>
                  </a:ln>
                  <a:solidFill>
                    <a:prstClr val="black"/>
                  </a:solidFill>
                  <a:effectLst/>
                  <a:uLnTx/>
                  <a:uFillTx/>
                  <a:latin typeface="Times New Roman" panose="02020603050405020304" pitchFamily="18" charset="0"/>
                  <a:ea typeface="+mn-ea"/>
                  <a:cs typeface="Arial" panose="020B0604020202020204" pitchFamily="34" charset="0"/>
                </a:rPr>
                <a:t>th</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division of the vertical divisions.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Then</a:t>
              </a: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draw parallel lines to this line from remaining sub divisions </a:t>
              </a: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and complete diagonal scale.</a:t>
              </a:r>
            </a:p>
          </p:txBody>
        </p:sp>
      </p:grpSp>
      <p:grpSp>
        <p:nvGrpSpPr>
          <p:cNvPr id="21508" name="Group 8"/>
          <p:cNvGrpSpPr>
            <a:grpSpLocks/>
          </p:cNvGrpSpPr>
          <p:nvPr/>
        </p:nvGrpSpPr>
        <p:grpSpPr bwMode="auto">
          <a:xfrm>
            <a:off x="7296150" y="609600"/>
            <a:ext cx="1828800" cy="990600"/>
            <a:chOff x="4512" y="432"/>
            <a:chExt cx="1152" cy="624"/>
          </a:xfrm>
        </p:grpSpPr>
        <p:sp>
          <p:nvSpPr>
            <p:cNvPr id="21594" name="AutoShape 9"/>
            <p:cNvSpPr>
              <a:spLocks noChangeArrowheads="1"/>
            </p:cNvSpPr>
            <p:nvPr/>
          </p:nvSpPr>
          <p:spPr bwMode="auto">
            <a:xfrm>
              <a:off x="4512" y="432"/>
              <a:ext cx="1152" cy="624"/>
            </a:xfrm>
            <a:prstGeom prst="cloudCallout">
              <a:avLst>
                <a:gd name="adj1" fmla="val -33852"/>
                <a:gd name="adj2" fmla="val 83815"/>
              </a:avLst>
            </a:prstGeom>
            <a:solidFill>
              <a:schemeClr val="accent2"/>
            </a:solidFill>
            <a:ln w="9525">
              <a:solidFill>
                <a:schemeClr val="tx1"/>
              </a:solidFill>
              <a:round/>
              <a:headEnd/>
              <a:tailEnd/>
            </a:ln>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21595" name="Text Box 10"/>
            <p:cNvSpPr txBox="1">
              <a:spLocks noChangeArrowheads="1"/>
            </p:cNvSpPr>
            <p:nvPr/>
          </p:nvSpPr>
          <p:spPr bwMode="auto">
            <a:xfrm>
              <a:off x="4656" y="513"/>
              <a:ext cx="9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DIAGONAL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 SCALE </a:t>
              </a:r>
            </a:p>
          </p:txBody>
        </p:sp>
      </p:grpSp>
      <p:grpSp>
        <p:nvGrpSpPr>
          <p:cNvPr id="5" name="Group 11"/>
          <p:cNvGrpSpPr>
            <a:grpSpLocks/>
          </p:cNvGrpSpPr>
          <p:nvPr/>
        </p:nvGrpSpPr>
        <p:grpSpPr bwMode="auto">
          <a:xfrm>
            <a:off x="0" y="874713"/>
            <a:ext cx="3867150" cy="2871787"/>
            <a:chOff x="134" y="551"/>
            <a:chExt cx="2436" cy="1809"/>
          </a:xfrm>
        </p:grpSpPr>
        <p:sp>
          <p:nvSpPr>
            <p:cNvPr id="21585" name="Text Box 12"/>
            <p:cNvSpPr txBox="1">
              <a:spLocks noChangeArrowheads="1"/>
            </p:cNvSpPr>
            <p:nvPr/>
          </p:nvSpPr>
          <p:spPr bwMode="auto">
            <a:xfrm>
              <a:off x="134" y="551"/>
              <a:ext cx="2067"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SOLUTION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 hector = 10, 000 sq. 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1.28 hectors = 1.28 x 10,000 sq. 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 1.28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4 </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4 </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sq. cm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8 sq. cm area on map represents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 1.28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4 </a:t>
              </a:r>
              <a:r>
                <a:rPr lang="en-US" altLang="en-US" sz="1200" dirty="0">
                  <a:solidFill>
                    <a:prstClr val="black"/>
                  </a:solidFill>
                  <a:latin typeface="Times New Roman" panose="02020603050405020304" pitchFamily="18" charset="0"/>
                </a:rPr>
                <a:t> x </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4 </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sq. cm on land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 cm sq. on map represents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 1.28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 4</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4 </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8 </a:t>
              </a:r>
              <a:r>
                <a:rPr kumimoji="0" lang="en-US" altLang="en-US" sz="1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sq</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cm on land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 cm on map represent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a:t>
              </a:r>
            </a:p>
          </p:txBody>
        </p:sp>
        <p:grpSp>
          <p:nvGrpSpPr>
            <p:cNvPr id="21586" name="Group 13"/>
            <p:cNvGrpSpPr>
              <a:grpSpLocks/>
            </p:cNvGrpSpPr>
            <p:nvPr/>
          </p:nvGrpSpPr>
          <p:grpSpPr bwMode="auto">
            <a:xfrm>
              <a:off x="696" y="1688"/>
              <a:ext cx="933" cy="314"/>
              <a:chOff x="1488" y="2208"/>
              <a:chExt cx="933" cy="314"/>
            </a:xfrm>
          </p:grpSpPr>
          <p:sp>
            <p:nvSpPr>
              <p:cNvPr id="21590" name="Text Box 14"/>
              <p:cNvSpPr txBox="1">
                <a:spLocks noChangeArrowheads="1"/>
              </p:cNvSpPr>
              <p:nvPr/>
            </p:nvSpPr>
            <p:spPr bwMode="auto">
              <a:xfrm>
                <a:off x="1526" y="2231"/>
                <a:ext cx="8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1.28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 4</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x 10</a:t>
                </a:r>
                <a:r>
                  <a:rPr kumimoji="0" lang="en-US" altLang="en-US" sz="12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Arial" panose="020B0604020202020204" pitchFamily="34" charset="0"/>
                  </a:rPr>
                  <a:t>4 </a:t>
                </a: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8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21591" name="Line 15"/>
              <p:cNvSpPr>
                <a:spLocks noChangeShapeType="1"/>
              </p:cNvSpPr>
              <p:nvPr/>
            </p:nvSpPr>
            <p:spPr bwMode="auto">
              <a:xfrm>
                <a:off x="1488" y="2352"/>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92" name="Line 16"/>
              <p:cNvSpPr>
                <a:spLocks noChangeShapeType="1"/>
              </p:cNvSpPr>
              <p:nvPr/>
            </p:nvSpPr>
            <p:spPr bwMode="auto">
              <a:xfrm flipV="1">
                <a:off x="1536" y="2208"/>
                <a:ext cx="4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93" name="Line 17"/>
              <p:cNvSpPr>
                <a:spLocks noChangeShapeType="1"/>
              </p:cNvSpPr>
              <p:nvPr/>
            </p:nvSpPr>
            <p:spPr bwMode="auto">
              <a:xfrm>
                <a:off x="1584" y="2208"/>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587" name="Text Box 18"/>
            <p:cNvSpPr txBox="1">
              <a:spLocks noChangeArrowheads="1"/>
            </p:cNvSpPr>
            <p:nvPr/>
          </p:nvSpPr>
          <p:spPr bwMode="auto">
            <a:xfrm>
              <a:off x="1648" y="1712"/>
              <a:ext cx="2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cm</a:t>
              </a:r>
            </a:p>
          </p:txBody>
        </p:sp>
        <p:sp>
          <p:nvSpPr>
            <p:cNvPr id="21588" name="Text Box 19"/>
            <p:cNvSpPr txBox="1">
              <a:spLocks noChangeArrowheads="1"/>
            </p:cNvSpPr>
            <p:nvPr/>
          </p:nvSpPr>
          <p:spPr bwMode="auto">
            <a:xfrm>
              <a:off x="614" y="1958"/>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4, 000 cm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21589" name="Text Box 20"/>
            <p:cNvSpPr txBox="1">
              <a:spLocks noChangeArrowheads="1"/>
            </p:cNvSpPr>
            <p:nvPr/>
          </p:nvSpPr>
          <p:spPr bwMode="auto">
            <a:xfrm>
              <a:off x="136" y="2072"/>
              <a:ext cx="24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1 cm on drawing represent 4,000 cm,  Means RF = 1 / 4000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Assuming length of scale 15 cm, it will represent 600 m.</a:t>
              </a:r>
            </a:p>
          </p:txBody>
        </p:sp>
      </p:grpSp>
      <p:sp>
        <p:nvSpPr>
          <p:cNvPr id="36885" name="Rectangle 21"/>
          <p:cNvSpPr>
            <a:spLocks noChangeArrowheads="1"/>
          </p:cNvSpPr>
          <p:nvPr/>
        </p:nvSpPr>
        <p:spPr bwMode="auto">
          <a:xfrm>
            <a:off x="539750" y="4216400"/>
            <a:ext cx="7999413" cy="1400175"/>
          </a:xfrm>
          <a:prstGeom prst="rect">
            <a:avLst/>
          </a:prstGeom>
          <a:gradFill rotWithShape="0">
            <a:gsLst>
              <a:gs pos="0">
                <a:srgbClr val="00FFCC"/>
              </a:gs>
              <a:gs pos="100000">
                <a:srgbClr val="009B7C"/>
              </a:gs>
            </a:gsLst>
            <a:lin ang="5400000" scaled="1"/>
          </a:gradFill>
          <a:ln w="12700">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86" name="Line 22"/>
          <p:cNvSpPr>
            <a:spLocks noChangeShapeType="1"/>
          </p:cNvSpPr>
          <p:nvPr/>
        </p:nvSpPr>
        <p:spPr bwMode="auto">
          <a:xfrm>
            <a:off x="520700" y="5607050"/>
            <a:ext cx="8077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23"/>
          <p:cNvGrpSpPr>
            <a:grpSpLocks/>
          </p:cNvGrpSpPr>
          <p:nvPr/>
        </p:nvGrpSpPr>
        <p:grpSpPr bwMode="auto">
          <a:xfrm>
            <a:off x="655638" y="5556250"/>
            <a:ext cx="1071562" cy="36513"/>
            <a:chOff x="325" y="3431"/>
            <a:chExt cx="675" cy="23"/>
          </a:xfrm>
        </p:grpSpPr>
        <p:sp>
          <p:nvSpPr>
            <p:cNvPr id="21576" name="Line 24"/>
            <p:cNvSpPr>
              <a:spLocks noChangeShapeType="1"/>
            </p:cNvSpPr>
            <p:nvPr/>
          </p:nvSpPr>
          <p:spPr bwMode="auto">
            <a:xfrm>
              <a:off x="325"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7" name="Line 25"/>
            <p:cNvSpPr>
              <a:spLocks noChangeShapeType="1"/>
            </p:cNvSpPr>
            <p:nvPr/>
          </p:nvSpPr>
          <p:spPr bwMode="auto">
            <a:xfrm>
              <a:off x="409"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8" name="Line 26"/>
            <p:cNvSpPr>
              <a:spLocks noChangeShapeType="1"/>
            </p:cNvSpPr>
            <p:nvPr/>
          </p:nvSpPr>
          <p:spPr bwMode="auto">
            <a:xfrm>
              <a:off x="494"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9" name="Line 27"/>
            <p:cNvSpPr>
              <a:spLocks noChangeShapeType="1"/>
            </p:cNvSpPr>
            <p:nvPr/>
          </p:nvSpPr>
          <p:spPr bwMode="auto">
            <a:xfrm>
              <a:off x="578"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80" name="Line 28"/>
            <p:cNvSpPr>
              <a:spLocks noChangeShapeType="1"/>
            </p:cNvSpPr>
            <p:nvPr/>
          </p:nvSpPr>
          <p:spPr bwMode="auto">
            <a:xfrm>
              <a:off x="663"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81" name="Line 29"/>
            <p:cNvSpPr>
              <a:spLocks noChangeShapeType="1"/>
            </p:cNvSpPr>
            <p:nvPr/>
          </p:nvSpPr>
          <p:spPr bwMode="auto">
            <a:xfrm>
              <a:off x="746"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82" name="Line 30"/>
            <p:cNvSpPr>
              <a:spLocks noChangeShapeType="1"/>
            </p:cNvSpPr>
            <p:nvPr/>
          </p:nvSpPr>
          <p:spPr bwMode="auto">
            <a:xfrm>
              <a:off x="832"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83" name="Line 31"/>
            <p:cNvSpPr>
              <a:spLocks noChangeShapeType="1"/>
            </p:cNvSpPr>
            <p:nvPr/>
          </p:nvSpPr>
          <p:spPr bwMode="auto">
            <a:xfrm>
              <a:off x="915"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84" name="Line 32"/>
            <p:cNvSpPr>
              <a:spLocks noChangeShapeType="1"/>
            </p:cNvSpPr>
            <p:nvPr/>
          </p:nvSpPr>
          <p:spPr bwMode="auto">
            <a:xfrm>
              <a:off x="1000"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33"/>
          <p:cNvGrpSpPr>
            <a:grpSpLocks/>
          </p:cNvGrpSpPr>
          <p:nvPr/>
        </p:nvGrpSpPr>
        <p:grpSpPr bwMode="auto">
          <a:xfrm>
            <a:off x="541338" y="5530850"/>
            <a:ext cx="8031162" cy="73025"/>
            <a:chOff x="240" y="3408"/>
            <a:chExt cx="5059" cy="46"/>
          </a:xfrm>
        </p:grpSpPr>
        <p:sp>
          <p:nvSpPr>
            <p:cNvPr id="21561" name="Line 34"/>
            <p:cNvSpPr>
              <a:spLocks noChangeShapeType="1"/>
            </p:cNvSpPr>
            <p:nvPr/>
          </p:nvSpPr>
          <p:spPr bwMode="auto">
            <a:xfrm>
              <a:off x="240"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2" name="Line 35"/>
            <p:cNvSpPr>
              <a:spLocks noChangeShapeType="1"/>
            </p:cNvSpPr>
            <p:nvPr/>
          </p:nvSpPr>
          <p:spPr bwMode="auto">
            <a:xfrm>
              <a:off x="1084"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3" name="Line 36"/>
            <p:cNvSpPr>
              <a:spLocks noChangeShapeType="1"/>
            </p:cNvSpPr>
            <p:nvPr/>
          </p:nvSpPr>
          <p:spPr bwMode="auto">
            <a:xfrm>
              <a:off x="1928"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4" name="Line 37"/>
            <p:cNvSpPr>
              <a:spLocks noChangeShapeType="1"/>
            </p:cNvSpPr>
            <p:nvPr/>
          </p:nvSpPr>
          <p:spPr bwMode="auto">
            <a:xfrm>
              <a:off x="1084"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5" name="Line 38"/>
            <p:cNvSpPr>
              <a:spLocks noChangeShapeType="1"/>
            </p:cNvSpPr>
            <p:nvPr/>
          </p:nvSpPr>
          <p:spPr bwMode="auto">
            <a:xfrm>
              <a:off x="1928"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6" name="Line 39"/>
            <p:cNvSpPr>
              <a:spLocks noChangeShapeType="1"/>
            </p:cNvSpPr>
            <p:nvPr/>
          </p:nvSpPr>
          <p:spPr bwMode="auto">
            <a:xfrm>
              <a:off x="1925"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7" name="Line 40"/>
            <p:cNvSpPr>
              <a:spLocks noChangeShapeType="1"/>
            </p:cNvSpPr>
            <p:nvPr/>
          </p:nvSpPr>
          <p:spPr bwMode="auto">
            <a:xfrm>
              <a:off x="2770"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8" name="Line 41"/>
            <p:cNvSpPr>
              <a:spLocks noChangeShapeType="1"/>
            </p:cNvSpPr>
            <p:nvPr/>
          </p:nvSpPr>
          <p:spPr bwMode="auto">
            <a:xfrm>
              <a:off x="3614"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9" name="Line 42"/>
            <p:cNvSpPr>
              <a:spLocks noChangeShapeType="1"/>
            </p:cNvSpPr>
            <p:nvPr/>
          </p:nvSpPr>
          <p:spPr bwMode="auto">
            <a:xfrm>
              <a:off x="2770"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0" name="Line 43"/>
            <p:cNvSpPr>
              <a:spLocks noChangeShapeType="1"/>
            </p:cNvSpPr>
            <p:nvPr/>
          </p:nvSpPr>
          <p:spPr bwMode="auto">
            <a:xfrm>
              <a:off x="3614"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1" name="Line 44"/>
            <p:cNvSpPr>
              <a:spLocks noChangeShapeType="1"/>
            </p:cNvSpPr>
            <p:nvPr/>
          </p:nvSpPr>
          <p:spPr bwMode="auto">
            <a:xfrm>
              <a:off x="3611"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2" name="Line 45"/>
            <p:cNvSpPr>
              <a:spLocks noChangeShapeType="1"/>
            </p:cNvSpPr>
            <p:nvPr/>
          </p:nvSpPr>
          <p:spPr bwMode="auto">
            <a:xfrm>
              <a:off x="4455"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3" name="Line 46"/>
            <p:cNvSpPr>
              <a:spLocks noChangeShapeType="1"/>
            </p:cNvSpPr>
            <p:nvPr/>
          </p:nvSpPr>
          <p:spPr bwMode="auto">
            <a:xfrm>
              <a:off x="5299" y="3431"/>
              <a:ext cx="0" cy="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4" name="Line 47"/>
            <p:cNvSpPr>
              <a:spLocks noChangeShapeType="1"/>
            </p:cNvSpPr>
            <p:nvPr/>
          </p:nvSpPr>
          <p:spPr bwMode="auto">
            <a:xfrm>
              <a:off x="4455"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75" name="Line 48"/>
            <p:cNvSpPr>
              <a:spLocks noChangeShapeType="1"/>
            </p:cNvSpPr>
            <p:nvPr/>
          </p:nvSpPr>
          <p:spPr bwMode="auto">
            <a:xfrm>
              <a:off x="5299" y="3408"/>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49"/>
          <p:cNvGrpSpPr>
            <a:grpSpLocks/>
          </p:cNvGrpSpPr>
          <p:nvPr/>
        </p:nvGrpSpPr>
        <p:grpSpPr bwMode="auto">
          <a:xfrm>
            <a:off x="1876425" y="4235450"/>
            <a:ext cx="5351463" cy="1390650"/>
            <a:chOff x="1300" y="960"/>
            <a:chExt cx="2376" cy="1008"/>
          </a:xfrm>
        </p:grpSpPr>
        <p:sp>
          <p:nvSpPr>
            <p:cNvPr id="21556" name="Line 50"/>
            <p:cNvSpPr>
              <a:spLocks noChangeShapeType="1"/>
            </p:cNvSpPr>
            <p:nvPr/>
          </p:nvSpPr>
          <p:spPr bwMode="auto">
            <a:xfrm>
              <a:off x="1300"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7" name="Line 51"/>
            <p:cNvSpPr>
              <a:spLocks noChangeShapeType="1"/>
            </p:cNvSpPr>
            <p:nvPr/>
          </p:nvSpPr>
          <p:spPr bwMode="auto">
            <a:xfrm>
              <a:off x="1894"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8" name="Line 52"/>
            <p:cNvSpPr>
              <a:spLocks noChangeShapeType="1"/>
            </p:cNvSpPr>
            <p:nvPr/>
          </p:nvSpPr>
          <p:spPr bwMode="auto">
            <a:xfrm>
              <a:off x="2488"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9" name="Line 53"/>
            <p:cNvSpPr>
              <a:spLocks noChangeShapeType="1"/>
            </p:cNvSpPr>
            <p:nvPr/>
          </p:nvSpPr>
          <p:spPr bwMode="auto">
            <a:xfrm>
              <a:off x="3082"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60" name="Line 54"/>
            <p:cNvSpPr>
              <a:spLocks noChangeShapeType="1"/>
            </p:cNvSpPr>
            <p:nvPr/>
          </p:nvSpPr>
          <p:spPr bwMode="auto">
            <a:xfrm>
              <a:off x="3676" y="960"/>
              <a:ext cx="0" cy="10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55"/>
          <p:cNvGrpSpPr>
            <a:grpSpLocks/>
          </p:cNvGrpSpPr>
          <p:nvPr/>
        </p:nvGrpSpPr>
        <p:grpSpPr bwMode="auto">
          <a:xfrm>
            <a:off x="525463" y="4352925"/>
            <a:ext cx="8043862" cy="1117600"/>
            <a:chOff x="720" y="1146"/>
            <a:chExt cx="1155" cy="732"/>
          </a:xfrm>
        </p:grpSpPr>
        <p:sp>
          <p:nvSpPr>
            <p:cNvPr id="21547" name="Line 56"/>
            <p:cNvSpPr>
              <a:spLocks noChangeShapeType="1"/>
            </p:cNvSpPr>
            <p:nvPr/>
          </p:nvSpPr>
          <p:spPr bwMode="auto">
            <a:xfrm>
              <a:off x="723" y="1878"/>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48" name="Line 57"/>
            <p:cNvSpPr>
              <a:spLocks noChangeShapeType="1"/>
            </p:cNvSpPr>
            <p:nvPr/>
          </p:nvSpPr>
          <p:spPr bwMode="auto">
            <a:xfrm>
              <a:off x="720" y="178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49" name="Line 58"/>
            <p:cNvSpPr>
              <a:spLocks noChangeShapeType="1"/>
            </p:cNvSpPr>
            <p:nvPr/>
          </p:nvSpPr>
          <p:spPr bwMode="auto">
            <a:xfrm>
              <a:off x="720" y="169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0" name="Line 59"/>
            <p:cNvSpPr>
              <a:spLocks noChangeShapeType="1"/>
            </p:cNvSpPr>
            <p:nvPr/>
          </p:nvSpPr>
          <p:spPr bwMode="auto">
            <a:xfrm>
              <a:off x="720" y="160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1" name="Line 60"/>
            <p:cNvSpPr>
              <a:spLocks noChangeShapeType="1"/>
            </p:cNvSpPr>
            <p:nvPr/>
          </p:nvSpPr>
          <p:spPr bwMode="auto">
            <a:xfrm>
              <a:off x="720" y="1512"/>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2" name="Line 61"/>
            <p:cNvSpPr>
              <a:spLocks noChangeShapeType="1"/>
            </p:cNvSpPr>
            <p:nvPr/>
          </p:nvSpPr>
          <p:spPr bwMode="auto">
            <a:xfrm>
              <a:off x="720" y="1422"/>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3" name="Line 62"/>
            <p:cNvSpPr>
              <a:spLocks noChangeShapeType="1"/>
            </p:cNvSpPr>
            <p:nvPr/>
          </p:nvSpPr>
          <p:spPr bwMode="auto">
            <a:xfrm>
              <a:off x="720" y="1329"/>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4" name="Line 63"/>
            <p:cNvSpPr>
              <a:spLocks noChangeShapeType="1"/>
            </p:cNvSpPr>
            <p:nvPr/>
          </p:nvSpPr>
          <p:spPr bwMode="auto">
            <a:xfrm>
              <a:off x="720" y="1239"/>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55" name="Line 64"/>
            <p:cNvSpPr>
              <a:spLocks noChangeShapeType="1"/>
            </p:cNvSpPr>
            <p:nvPr/>
          </p:nvSpPr>
          <p:spPr bwMode="auto">
            <a:xfrm>
              <a:off x="720" y="1146"/>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929" name="Line 65"/>
          <p:cNvSpPr>
            <a:spLocks noChangeShapeType="1"/>
          </p:cNvSpPr>
          <p:nvPr/>
        </p:nvSpPr>
        <p:spPr bwMode="auto">
          <a:xfrm rot="-315134">
            <a:off x="611188" y="42164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0" name="Line 66"/>
          <p:cNvSpPr>
            <a:spLocks noChangeShapeType="1"/>
          </p:cNvSpPr>
          <p:nvPr/>
        </p:nvSpPr>
        <p:spPr bwMode="auto">
          <a:xfrm rot="-315134">
            <a:off x="744538" y="42164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1" name="Line 67"/>
          <p:cNvSpPr>
            <a:spLocks noChangeShapeType="1"/>
          </p:cNvSpPr>
          <p:nvPr/>
        </p:nvSpPr>
        <p:spPr bwMode="auto">
          <a:xfrm rot="-315134">
            <a:off x="877888" y="42164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2" name="Line 68"/>
          <p:cNvSpPr>
            <a:spLocks noChangeShapeType="1"/>
          </p:cNvSpPr>
          <p:nvPr/>
        </p:nvSpPr>
        <p:spPr bwMode="auto">
          <a:xfrm rot="-315134">
            <a:off x="1011238" y="4216400"/>
            <a:ext cx="1587"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3" name="Line 69"/>
          <p:cNvSpPr>
            <a:spLocks noChangeShapeType="1"/>
          </p:cNvSpPr>
          <p:nvPr/>
        </p:nvSpPr>
        <p:spPr bwMode="auto">
          <a:xfrm rot="-315134">
            <a:off x="1146175" y="42164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4" name="Line 70"/>
          <p:cNvSpPr>
            <a:spLocks noChangeShapeType="1"/>
          </p:cNvSpPr>
          <p:nvPr/>
        </p:nvSpPr>
        <p:spPr bwMode="auto">
          <a:xfrm rot="-315134">
            <a:off x="1279525" y="42164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5" name="Line 71"/>
          <p:cNvSpPr>
            <a:spLocks noChangeShapeType="1"/>
          </p:cNvSpPr>
          <p:nvPr/>
        </p:nvSpPr>
        <p:spPr bwMode="auto">
          <a:xfrm rot="-315134">
            <a:off x="1412875" y="42164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6" name="Line 72"/>
          <p:cNvSpPr>
            <a:spLocks noChangeShapeType="1"/>
          </p:cNvSpPr>
          <p:nvPr/>
        </p:nvSpPr>
        <p:spPr bwMode="auto">
          <a:xfrm rot="-315134">
            <a:off x="1546225" y="42164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7" name="Line 73"/>
          <p:cNvSpPr>
            <a:spLocks noChangeShapeType="1"/>
          </p:cNvSpPr>
          <p:nvPr/>
        </p:nvSpPr>
        <p:spPr bwMode="auto">
          <a:xfrm rot="-315134">
            <a:off x="1679575" y="42164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6938" name="Line 74"/>
          <p:cNvSpPr>
            <a:spLocks noChangeShapeType="1"/>
          </p:cNvSpPr>
          <p:nvPr/>
        </p:nvSpPr>
        <p:spPr bwMode="auto">
          <a:xfrm rot="-315134">
            <a:off x="1800225" y="4216400"/>
            <a:ext cx="1588" cy="14017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75"/>
          <p:cNvGrpSpPr>
            <a:grpSpLocks/>
          </p:cNvGrpSpPr>
          <p:nvPr/>
        </p:nvGrpSpPr>
        <p:grpSpPr bwMode="auto">
          <a:xfrm>
            <a:off x="304800" y="5581650"/>
            <a:ext cx="8477250" cy="388938"/>
            <a:chOff x="192" y="2480"/>
            <a:chExt cx="5340" cy="245"/>
          </a:xfrm>
        </p:grpSpPr>
        <p:grpSp>
          <p:nvGrpSpPr>
            <p:cNvPr id="21538" name="Group 76"/>
            <p:cNvGrpSpPr>
              <a:grpSpLocks/>
            </p:cNvGrpSpPr>
            <p:nvPr/>
          </p:nvGrpSpPr>
          <p:grpSpPr bwMode="auto">
            <a:xfrm>
              <a:off x="192" y="2503"/>
              <a:ext cx="5340" cy="222"/>
              <a:chOff x="624" y="3474"/>
              <a:chExt cx="4499" cy="229"/>
            </a:xfrm>
          </p:grpSpPr>
          <p:sp>
            <p:nvSpPr>
              <p:cNvPr id="21540" name="Text Box 77"/>
              <p:cNvSpPr txBox="1">
                <a:spLocks noChangeArrowheads="1"/>
              </p:cNvSpPr>
              <p:nvPr/>
            </p:nvSpPr>
            <p:spPr bwMode="auto">
              <a:xfrm>
                <a:off x="1334" y="3477"/>
                <a:ext cx="15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21541" name="Text Box 78"/>
              <p:cNvSpPr txBox="1">
                <a:spLocks noChangeArrowheads="1"/>
              </p:cNvSpPr>
              <p:nvPr/>
            </p:nvSpPr>
            <p:spPr bwMode="auto">
              <a:xfrm>
                <a:off x="2029" y="3476"/>
                <a:ext cx="26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100</a:t>
                </a:r>
              </a:p>
            </p:txBody>
          </p:sp>
          <p:sp>
            <p:nvSpPr>
              <p:cNvPr id="21542" name="Text Box 79"/>
              <p:cNvSpPr txBox="1">
                <a:spLocks noChangeArrowheads="1"/>
              </p:cNvSpPr>
              <p:nvPr/>
            </p:nvSpPr>
            <p:spPr bwMode="auto">
              <a:xfrm>
                <a:off x="2724" y="3481"/>
                <a:ext cx="28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200</a:t>
                </a:r>
              </a:p>
            </p:txBody>
          </p:sp>
          <p:sp>
            <p:nvSpPr>
              <p:cNvPr id="21543" name="Text Box 80"/>
              <p:cNvSpPr txBox="1">
                <a:spLocks noChangeArrowheads="1"/>
              </p:cNvSpPr>
              <p:nvPr/>
            </p:nvSpPr>
            <p:spPr bwMode="auto">
              <a:xfrm>
                <a:off x="3418" y="3480"/>
                <a:ext cx="28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300</a:t>
                </a:r>
              </a:p>
            </p:txBody>
          </p:sp>
          <p:sp>
            <p:nvSpPr>
              <p:cNvPr id="21544" name="Text Box 81"/>
              <p:cNvSpPr txBox="1">
                <a:spLocks noChangeArrowheads="1"/>
              </p:cNvSpPr>
              <p:nvPr/>
            </p:nvSpPr>
            <p:spPr bwMode="auto">
              <a:xfrm>
                <a:off x="4116" y="3477"/>
                <a:ext cx="31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400</a:t>
                </a:r>
              </a:p>
            </p:txBody>
          </p:sp>
          <p:sp>
            <p:nvSpPr>
              <p:cNvPr id="21545" name="Text Box 82"/>
              <p:cNvSpPr txBox="1">
                <a:spLocks noChangeArrowheads="1"/>
              </p:cNvSpPr>
              <p:nvPr/>
            </p:nvSpPr>
            <p:spPr bwMode="auto">
              <a:xfrm>
                <a:off x="4810" y="3484"/>
                <a:ext cx="31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500</a:t>
                </a:r>
              </a:p>
            </p:txBody>
          </p:sp>
          <p:sp>
            <p:nvSpPr>
              <p:cNvPr id="21546" name="Text Box 83"/>
              <p:cNvSpPr txBox="1">
                <a:spLocks noChangeArrowheads="1"/>
              </p:cNvSpPr>
              <p:nvPr/>
            </p:nvSpPr>
            <p:spPr bwMode="auto">
              <a:xfrm>
                <a:off x="624" y="3474"/>
                <a:ext cx="25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100</a:t>
                </a:r>
              </a:p>
            </p:txBody>
          </p:sp>
        </p:grpSp>
        <p:sp>
          <p:nvSpPr>
            <p:cNvPr id="21539" name="Text Box 84"/>
            <p:cNvSpPr txBox="1">
              <a:spLocks noChangeArrowheads="1"/>
            </p:cNvSpPr>
            <p:nvPr/>
          </p:nvSpPr>
          <p:spPr bwMode="auto">
            <a:xfrm>
              <a:off x="648" y="248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50</a:t>
              </a:r>
            </a:p>
          </p:txBody>
        </p:sp>
      </p:grpSp>
      <p:sp>
        <p:nvSpPr>
          <p:cNvPr id="36949" name="Text Box 85"/>
          <p:cNvSpPr txBox="1">
            <a:spLocks noChangeArrowheads="1"/>
          </p:cNvSpPr>
          <p:nvPr/>
        </p:nvSpPr>
        <p:spPr bwMode="auto">
          <a:xfrm>
            <a:off x="314325" y="4114800"/>
            <a:ext cx="3111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9</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8</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7</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6</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36950" name="Text Box 86"/>
          <p:cNvSpPr txBox="1">
            <a:spLocks noChangeArrowheads="1"/>
          </p:cNvSpPr>
          <p:nvPr/>
        </p:nvSpPr>
        <p:spPr bwMode="auto">
          <a:xfrm>
            <a:off x="8640763" y="5668963"/>
            <a:ext cx="3286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M</a:t>
            </a:r>
          </a:p>
        </p:txBody>
      </p:sp>
      <p:sp>
        <p:nvSpPr>
          <p:cNvPr id="36951" name="Text Box 87"/>
          <p:cNvSpPr txBox="1">
            <a:spLocks noChangeArrowheads="1"/>
          </p:cNvSpPr>
          <p:nvPr/>
        </p:nvSpPr>
        <p:spPr bwMode="auto">
          <a:xfrm rot="-5400000">
            <a:off x="124620" y="4809331"/>
            <a:ext cx="2968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M</a:t>
            </a:r>
          </a:p>
        </p:txBody>
      </p:sp>
      <p:sp>
        <p:nvSpPr>
          <p:cNvPr id="36952" name="Text Box 88"/>
          <p:cNvSpPr txBox="1">
            <a:spLocks noChangeArrowheads="1"/>
          </p:cNvSpPr>
          <p:nvPr/>
        </p:nvSpPr>
        <p:spPr bwMode="auto">
          <a:xfrm>
            <a:off x="115888" y="5653088"/>
            <a:ext cx="3286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M</a:t>
            </a:r>
          </a:p>
        </p:txBody>
      </p:sp>
      <p:grpSp>
        <p:nvGrpSpPr>
          <p:cNvPr id="13" name="Group 89"/>
          <p:cNvGrpSpPr>
            <a:grpSpLocks/>
          </p:cNvGrpSpPr>
          <p:nvPr/>
        </p:nvGrpSpPr>
        <p:grpSpPr bwMode="auto">
          <a:xfrm>
            <a:off x="1343025" y="3924300"/>
            <a:ext cx="5895975" cy="752475"/>
            <a:chOff x="668" y="2112"/>
            <a:chExt cx="3900" cy="816"/>
          </a:xfrm>
        </p:grpSpPr>
        <p:sp>
          <p:nvSpPr>
            <p:cNvPr id="21534" name="Line 90"/>
            <p:cNvSpPr>
              <a:spLocks noChangeShapeType="1"/>
            </p:cNvSpPr>
            <p:nvPr/>
          </p:nvSpPr>
          <p:spPr bwMode="auto">
            <a:xfrm flipV="1">
              <a:off x="4560" y="2112"/>
              <a:ext cx="0" cy="81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35" name="Line 91"/>
            <p:cNvSpPr>
              <a:spLocks noChangeShapeType="1"/>
            </p:cNvSpPr>
            <p:nvPr/>
          </p:nvSpPr>
          <p:spPr bwMode="auto">
            <a:xfrm flipV="1">
              <a:off x="696" y="2174"/>
              <a:ext cx="0" cy="57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36" name="Line 92"/>
            <p:cNvSpPr>
              <a:spLocks noChangeShapeType="1"/>
            </p:cNvSpPr>
            <p:nvPr/>
          </p:nvSpPr>
          <p:spPr bwMode="auto">
            <a:xfrm>
              <a:off x="680" y="2152"/>
              <a:ext cx="3888" cy="0"/>
            </a:xfrm>
            <a:prstGeom prst="line">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537" name="Oval 93"/>
            <p:cNvSpPr>
              <a:spLocks noChangeArrowheads="1"/>
            </p:cNvSpPr>
            <p:nvPr/>
          </p:nvSpPr>
          <p:spPr bwMode="auto">
            <a:xfrm>
              <a:off x="668" y="2712"/>
              <a:ext cx="48" cy="48"/>
            </a:xfrm>
            <a:prstGeom prst="ellipse">
              <a:avLst/>
            </a:prstGeom>
            <a:solidFill>
              <a:srgbClr val="FFFFCC"/>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grpSp>
      <p:sp>
        <p:nvSpPr>
          <p:cNvPr id="36958" name="Text Box 94"/>
          <p:cNvSpPr txBox="1">
            <a:spLocks noChangeArrowheads="1"/>
          </p:cNvSpPr>
          <p:nvPr/>
        </p:nvSpPr>
        <p:spPr bwMode="auto">
          <a:xfrm>
            <a:off x="4095750" y="3762375"/>
            <a:ext cx="746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438 meters</a:t>
            </a:r>
          </a:p>
        </p:txBody>
      </p:sp>
      <p:sp>
        <p:nvSpPr>
          <p:cNvPr id="36959" name="Text Box 95"/>
          <p:cNvSpPr txBox="1">
            <a:spLocks noChangeArrowheads="1"/>
          </p:cNvSpPr>
          <p:nvPr/>
        </p:nvSpPr>
        <p:spPr bwMode="auto">
          <a:xfrm>
            <a:off x="2865502" y="5975350"/>
            <a:ext cx="34272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R.F. = 1 / 4000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DIAGONAL SCALE SHOWING METERS.</a:t>
            </a:r>
          </a:p>
        </p:txBody>
      </p:sp>
      <p:sp>
        <p:nvSpPr>
          <p:cNvPr id="12" name="Date Placeholder 11"/>
          <p:cNvSpPr>
            <a:spLocks noGrp="1"/>
          </p:cNvSpPr>
          <p:nvPr>
            <p:ph type="dt" sz="half" idx="10"/>
          </p:nvPr>
        </p:nvSpPr>
        <p:spPr>
          <a:xfrm>
            <a:off x="457200" y="6721475"/>
            <a:ext cx="2133600" cy="365125"/>
          </a:xfrm>
        </p:spPr>
        <p:txBody>
          <a:bodyPr/>
          <a:lstStyle/>
          <a:p>
            <a:pPr lvl="0"/>
            <a:fld id="{898B9040-6440-4DAA-BB74-D34DE32B4FCC}" type="datetime3">
              <a:rPr lang="en-US" noProof="0" smtClean="0"/>
              <a:pPr lvl="0"/>
              <a:t>10 September 2019</a:t>
            </a:fld>
            <a:endParaRPr lang="en-US" noProof="0" dirty="0"/>
          </a:p>
        </p:txBody>
      </p:sp>
      <p:sp>
        <p:nvSpPr>
          <p:cNvPr id="14" name="Footer Placeholder 13"/>
          <p:cNvSpPr>
            <a:spLocks noGrp="1"/>
          </p:cNvSpPr>
          <p:nvPr>
            <p:ph type="ftr" sz="quarter" idx="11"/>
          </p:nvPr>
        </p:nvSpPr>
        <p:spPr>
          <a:xfrm>
            <a:off x="2819400" y="6721475"/>
            <a:ext cx="3505200" cy="365125"/>
          </a:xfrm>
        </p:spPr>
        <p:txBody>
          <a:bodyPr/>
          <a:lstStyle/>
          <a:p>
            <a:pPr lvl="0"/>
            <a:r>
              <a:rPr lang="en-US" noProof="0"/>
              <a:t>CE101 Lec1: Introduction and Basics</a:t>
            </a:r>
            <a:endParaRPr lang="en-US" noProof="0" dirty="0"/>
          </a:p>
        </p:txBody>
      </p:sp>
      <p:sp>
        <p:nvSpPr>
          <p:cNvPr id="15" name="Slide Number Placeholder 14"/>
          <p:cNvSpPr>
            <a:spLocks noGrp="1"/>
          </p:cNvSpPr>
          <p:nvPr>
            <p:ph type="sldNum" sz="quarter" idx="12"/>
          </p:nvPr>
        </p:nvSpPr>
        <p:spPr>
          <a:xfrm>
            <a:off x="6553200" y="6721475"/>
            <a:ext cx="2133600" cy="365125"/>
          </a:xfrm>
        </p:spPr>
        <p:txBody>
          <a:bodyPr/>
          <a:lstStyle/>
          <a:p>
            <a:pPr lvl="0"/>
            <a:fld id="{6C5C84A4-FEF8-4FB1-9663-19AD76B6A1D4}" type="slidenum">
              <a:rPr lang="en-US" noProof="0" smtClean="0"/>
              <a:pPr lvl="0"/>
              <a:t>37</a:t>
            </a:fld>
            <a:endParaRPr lang="en-US" noProof="0"/>
          </a:p>
        </p:txBody>
      </p:sp>
    </p:spTree>
    <p:extLst>
      <p:ext uri="{BB962C8B-B14F-4D97-AF65-F5344CB8AC3E}">
        <p14:creationId xmlns:p14="http://schemas.microsoft.com/office/powerpoint/2010/main" val="408654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ppt_h/2"/>
                                          </p:val>
                                        </p:tav>
                                        <p:tav tm="100000">
                                          <p:val>
                                            <p:strVal val="#ppt_y"/>
                                          </p:val>
                                        </p:tav>
                                      </p:tavLst>
                                    </p:anim>
                                    <p:anim calcmode="lin" valueType="num">
                                      <p:cBhvr>
                                        <p:cTn id="15" dur="500" fill="hold"/>
                                        <p:tgtEl>
                                          <p:spTgt spid="5"/>
                                        </p:tgtEl>
                                        <p:attrNameLst>
                                          <p:attrName>ppt_w</p:attrName>
                                        </p:attrNameLst>
                                      </p:cBhvr>
                                      <p:tavLst>
                                        <p:tav tm="0">
                                          <p:val>
                                            <p:strVal val="#ppt_w"/>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36886"/>
                                        </p:tgtEl>
                                        <p:attrNameLst>
                                          <p:attrName>style.visibility</p:attrName>
                                        </p:attrNameLst>
                                      </p:cBhvr>
                                      <p:to>
                                        <p:strVal val="visible"/>
                                      </p:to>
                                    </p:set>
                                    <p:anim calcmode="lin" valueType="num">
                                      <p:cBhvr>
                                        <p:cTn id="27" dur="500" fill="hold"/>
                                        <p:tgtEl>
                                          <p:spTgt spid="36886"/>
                                        </p:tgtEl>
                                        <p:attrNameLst>
                                          <p:attrName>ppt_x</p:attrName>
                                        </p:attrNameLst>
                                      </p:cBhvr>
                                      <p:tavLst>
                                        <p:tav tm="0">
                                          <p:val>
                                            <p:strVal val="#ppt_x-#ppt_w/2"/>
                                          </p:val>
                                        </p:tav>
                                        <p:tav tm="100000">
                                          <p:val>
                                            <p:strVal val="#ppt_x"/>
                                          </p:val>
                                        </p:tav>
                                      </p:tavLst>
                                    </p:anim>
                                    <p:anim calcmode="lin" valueType="num">
                                      <p:cBhvr>
                                        <p:cTn id="28" dur="500" fill="hold"/>
                                        <p:tgtEl>
                                          <p:spTgt spid="36886"/>
                                        </p:tgtEl>
                                        <p:attrNameLst>
                                          <p:attrName>ppt_y</p:attrName>
                                        </p:attrNameLst>
                                      </p:cBhvr>
                                      <p:tavLst>
                                        <p:tav tm="0">
                                          <p:val>
                                            <p:strVal val="#ppt_y"/>
                                          </p:val>
                                        </p:tav>
                                        <p:tav tm="100000">
                                          <p:val>
                                            <p:strVal val="#ppt_y"/>
                                          </p:val>
                                        </p:tav>
                                      </p:tavLst>
                                    </p:anim>
                                    <p:anim calcmode="lin" valueType="num">
                                      <p:cBhvr>
                                        <p:cTn id="29" dur="500" fill="hold"/>
                                        <p:tgtEl>
                                          <p:spTgt spid="36886"/>
                                        </p:tgtEl>
                                        <p:attrNameLst>
                                          <p:attrName>ppt_w</p:attrName>
                                        </p:attrNameLst>
                                      </p:cBhvr>
                                      <p:tavLst>
                                        <p:tav tm="0">
                                          <p:val>
                                            <p:fltVal val="0"/>
                                          </p:val>
                                        </p:tav>
                                        <p:tav tm="100000">
                                          <p:val>
                                            <p:strVal val="#ppt_w"/>
                                          </p:val>
                                        </p:tav>
                                      </p:tavLst>
                                    </p:anim>
                                    <p:anim calcmode="lin" valueType="num">
                                      <p:cBhvr>
                                        <p:cTn id="30" dur="500" fill="hold"/>
                                        <p:tgtEl>
                                          <p:spTgt spid="36886"/>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4" fill="hold" grpId="0" nodeType="clickEffect">
                                  <p:stCondLst>
                                    <p:cond delay="0"/>
                                  </p:stCondLst>
                                  <p:childTnLst>
                                    <p:set>
                                      <p:cBhvr>
                                        <p:cTn id="52" dur="1" fill="hold">
                                          <p:stCondLst>
                                            <p:cond delay="0"/>
                                          </p:stCondLst>
                                        </p:cTn>
                                        <p:tgtEl>
                                          <p:spTgt spid="36885"/>
                                        </p:tgtEl>
                                        <p:attrNameLst>
                                          <p:attrName>style.visibility</p:attrName>
                                        </p:attrNameLst>
                                      </p:cBhvr>
                                      <p:to>
                                        <p:strVal val="visible"/>
                                      </p:to>
                                    </p:set>
                                    <p:anim calcmode="lin" valueType="num">
                                      <p:cBhvr>
                                        <p:cTn id="53" dur="500" fill="hold"/>
                                        <p:tgtEl>
                                          <p:spTgt spid="36885"/>
                                        </p:tgtEl>
                                        <p:attrNameLst>
                                          <p:attrName>ppt_x</p:attrName>
                                        </p:attrNameLst>
                                      </p:cBhvr>
                                      <p:tavLst>
                                        <p:tav tm="0">
                                          <p:val>
                                            <p:strVal val="#ppt_x"/>
                                          </p:val>
                                        </p:tav>
                                        <p:tav tm="100000">
                                          <p:val>
                                            <p:strVal val="#ppt_x"/>
                                          </p:val>
                                        </p:tav>
                                      </p:tavLst>
                                    </p:anim>
                                    <p:anim calcmode="lin" valueType="num">
                                      <p:cBhvr>
                                        <p:cTn id="54" dur="500" fill="hold"/>
                                        <p:tgtEl>
                                          <p:spTgt spid="36885"/>
                                        </p:tgtEl>
                                        <p:attrNameLst>
                                          <p:attrName>ppt_y</p:attrName>
                                        </p:attrNameLst>
                                      </p:cBhvr>
                                      <p:tavLst>
                                        <p:tav tm="0">
                                          <p:val>
                                            <p:strVal val="#ppt_y+#ppt_h/2"/>
                                          </p:val>
                                        </p:tav>
                                        <p:tav tm="100000">
                                          <p:val>
                                            <p:strVal val="#ppt_y"/>
                                          </p:val>
                                        </p:tav>
                                      </p:tavLst>
                                    </p:anim>
                                    <p:anim calcmode="lin" valueType="num">
                                      <p:cBhvr>
                                        <p:cTn id="55" dur="500" fill="hold"/>
                                        <p:tgtEl>
                                          <p:spTgt spid="36885"/>
                                        </p:tgtEl>
                                        <p:attrNameLst>
                                          <p:attrName>ppt_w</p:attrName>
                                        </p:attrNameLst>
                                      </p:cBhvr>
                                      <p:tavLst>
                                        <p:tav tm="0">
                                          <p:val>
                                            <p:strVal val="#ppt_w"/>
                                          </p:val>
                                        </p:tav>
                                        <p:tav tm="100000">
                                          <p:val>
                                            <p:strVal val="#ppt_w"/>
                                          </p:val>
                                        </p:tav>
                                      </p:tavLst>
                                    </p:anim>
                                    <p:anim calcmode="lin" valueType="num">
                                      <p:cBhvr>
                                        <p:cTn id="56" dur="500" fill="hold"/>
                                        <p:tgtEl>
                                          <p:spTgt spid="36885"/>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ppt_x</p:attrName>
                                        </p:attrNameLst>
                                      </p:cBhvr>
                                      <p:tavLst>
                                        <p:tav tm="0">
                                          <p:val>
                                            <p:strVal val="#ppt_x"/>
                                          </p:val>
                                        </p:tav>
                                        <p:tav tm="100000">
                                          <p:val>
                                            <p:strVal val="#ppt_x"/>
                                          </p:val>
                                        </p:tav>
                                      </p:tavLst>
                                    </p:anim>
                                    <p:anim calcmode="lin" valueType="num">
                                      <p:cBhvr>
                                        <p:cTn id="62" dur="500" fill="hold"/>
                                        <p:tgtEl>
                                          <p:spTgt spid="9"/>
                                        </p:tgtEl>
                                        <p:attrNameLst>
                                          <p:attrName>ppt_y</p:attrName>
                                        </p:attrNameLst>
                                      </p:cBhvr>
                                      <p:tavLst>
                                        <p:tav tm="0">
                                          <p:val>
                                            <p:strVal val="#ppt_y+#ppt_h/2"/>
                                          </p:val>
                                        </p:tav>
                                        <p:tav tm="100000">
                                          <p:val>
                                            <p:strVal val="#ppt_y"/>
                                          </p:val>
                                        </p:tav>
                                      </p:tavLst>
                                    </p:anim>
                                    <p:anim calcmode="lin" valueType="num">
                                      <p:cBhvr>
                                        <p:cTn id="63" dur="500" fill="hold"/>
                                        <p:tgtEl>
                                          <p:spTgt spid="9"/>
                                        </p:tgtEl>
                                        <p:attrNameLst>
                                          <p:attrName>ppt_w</p:attrName>
                                        </p:attrNameLst>
                                      </p:cBhvr>
                                      <p:tavLst>
                                        <p:tav tm="0">
                                          <p:val>
                                            <p:strVal val="#ppt_w"/>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ppt_x</p:attrName>
                                        </p:attrNameLst>
                                      </p:cBhvr>
                                      <p:tavLst>
                                        <p:tav tm="0">
                                          <p:val>
                                            <p:strVal val="#ppt_x-#ppt_w/2"/>
                                          </p:val>
                                        </p:tav>
                                        <p:tav tm="100000">
                                          <p:val>
                                            <p:strVal val="#ppt_x"/>
                                          </p:val>
                                        </p:tav>
                                      </p:tavLst>
                                    </p:anim>
                                    <p:anim calcmode="lin" valueType="num">
                                      <p:cBhvr>
                                        <p:cTn id="70" dur="500" fill="hold"/>
                                        <p:tgtEl>
                                          <p:spTgt spid="10"/>
                                        </p:tgtEl>
                                        <p:attrNameLst>
                                          <p:attrName>ppt_y</p:attrName>
                                        </p:attrNameLst>
                                      </p:cBhvr>
                                      <p:tavLst>
                                        <p:tav tm="0">
                                          <p:val>
                                            <p:strVal val="#ppt_y"/>
                                          </p:val>
                                        </p:tav>
                                        <p:tav tm="100000">
                                          <p:val>
                                            <p:strVal val="#ppt_y"/>
                                          </p:val>
                                        </p:tav>
                                      </p:tavLst>
                                    </p:anim>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fill="hold" grpId="0" nodeType="clickEffect">
                                  <p:stCondLst>
                                    <p:cond delay="0"/>
                                  </p:stCondLst>
                                  <p:childTnLst>
                                    <p:set>
                                      <p:cBhvr>
                                        <p:cTn id="76" dur="1" fill="hold">
                                          <p:stCondLst>
                                            <p:cond delay="0"/>
                                          </p:stCondLst>
                                        </p:cTn>
                                        <p:tgtEl>
                                          <p:spTgt spid="36949"/>
                                        </p:tgtEl>
                                        <p:attrNameLst>
                                          <p:attrName>style.visibility</p:attrName>
                                        </p:attrNameLst>
                                      </p:cBhvr>
                                      <p:to>
                                        <p:strVal val="visible"/>
                                      </p:to>
                                    </p:set>
                                    <p:anim calcmode="lin" valueType="num">
                                      <p:cBhvr>
                                        <p:cTn id="77" dur="500" fill="hold"/>
                                        <p:tgtEl>
                                          <p:spTgt spid="36949"/>
                                        </p:tgtEl>
                                        <p:attrNameLst>
                                          <p:attrName>ppt_x</p:attrName>
                                        </p:attrNameLst>
                                      </p:cBhvr>
                                      <p:tavLst>
                                        <p:tav tm="0">
                                          <p:val>
                                            <p:strVal val="#ppt_x"/>
                                          </p:val>
                                        </p:tav>
                                        <p:tav tm="100000">
                                          <p:val>
                                            <p:strVal val="#ppt_x"/>
                                          </p:val>
                                        </p:tav>
                                      </p:tavLst>
                                    </p:anim>
                                    <p:anim calcmode="lin" valueType="num">
                                      <p:cBhvr>
                                        <p:cTn id="78" dur="500" fill="hold"/>
                                        <p:tgtEl>
                                          <p:spTgt spid="36949"/>
                                        </p:tgtEl>
                                        <p:attrNameLst>
                                          <p:attrName>ppt_y</p:attrName>
                                        </p:attrNameLst>
                                      </p:cBhvr>
                                      <p:tavLst>
                                        <p:tav tm="0">
                                          <p:val>
                                            <p:strVal val="#ppt_y+#ppt_h/2"/>
                                          </p:val>
                                        </p:tav>
                                        <p:tav tm="100000">
                                          <p:val>
                                            <p:strVal val="#ppt_y"/>
                                          </p:val>
                                        </p:tav>
                                      </p:tavLst>
                                    </p:anim>
                                    <p:anim calcmode="lin" valueType="num">
                                      <p:cBhvr>
                                        <p:cTn id="79" dur="500" fill="hold"/>
                                        <p:tgtEl>
                                          <p:spTgt spid="36949"/>
                                        </p:tgtEl>
                                        <p:attrNameLst>
                                          <p:attrName>ppt_w</p:attrName>
                                        </p:attrNameLst>
                                      </p:cBhvr>
                                      <p:tavLst>
                                        <p:tav tm="0">
                                          <p:val>
                                            <p:strVal val="#ppt_w"/>
                                          </p:val>
                                        </p:tav>
                                        <p:tav tm="100000">
                                          <p:val>
                                            <p:strVal val="#ppt_w"/>
                                          </p:val>
                                        </p:tav>
                                      </p:tavLst>
                                    </p:anim>
                                    <p:anim calcmode="lin" valueType="num">
                                      <p:cBhvr>
                                        <p:cTn id="80" dur="500" fill="hold"/>
                                        <p:tgtEl>
                                          <p:spTgt spid="36949"/>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3" presetClass="entr" presetSubtype="32" fill="hold" grpId="0" nodeType="clickEffect">
                                  <p:stCondLst>
                                    <p:cond delay="0"/>
                                  </p:stCondLst>
                                  <p:childTnLst>
                                    <p:set>
                                      <p:cBhvr>
                                        <p:cTn id="84" dur="1" fill="hold">
                                          <p:stCondLst>
                                            <p:cond delay="0"/>
                                          </p:stCondLst>
                                        </p:cTn>
                                        <p:tgtEl>
                                          <p:spTgt spid="36950"/>
                                        </p:tgtEl>
                                        <p:attrNameLst>
                                          <p:attrName>style.visibility</p:attrName>
                                        </p:attrNameLst>
                                      </p:cBhvr>
                                      <p:to>
                                        <p:strVal val="visible"/>
                                      </p:to>
                                    </p:set>
                                    <p:anim calcmode="lin" valueType="num">
                                      <p:cBhvr>
                                        <p:cTn id="85" dur="500" fill="hold"/>
                                        <p:tgtEl>
                                          <p:spTgt spid="36950"/>
                                        </p:tgtEl>
                                        <p:attrNameLst>
                                          <p:attrName>ppt_w</p:attrName>
                                        </p:attrNameLst>
                                      </p:cBhvr>
                                      <p:tavLst>
                                        <p:tav tm="0">
                                          <p:val>
                                            <p:strVal val="4*#ppt_w"/>
                                          </p:val>
                                        </p:tav>
                                        <p:tav tm="100000">
                                          <p:val>
                                            <p:strVal val="#ppt_w"/>
                                          </p:val>
                                        </p:tav>
                                      </p:tavLst>
                                    </p:anim>
                                    <p:anim calcmode="lin" valueType="num">
                                      <p:cBhvr>
                                        <p:cTn id="86" dur="500" fill="hold"/>
                                        <p:tgtEl>
                                          <p:spTgt spid="36950"/>
                                        </p:tgtEl>
                                        <p:attrNameLst>
                                          <p:attrName>ppt_h</p:attrName>
                                        </p:attrNameLst>
                                      </p:cBhvr>
                                      <p:tavLst>
                                        <p:tav tm="0">
                                          <p:val>
                                            <p:strVal val="4*#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3" presetClass="entr" presetSubtype="32" fill="hold" grpId="0" nodeType="clickEffect">
                                  <p:stCondLst>
                                    <p:cond delay="0"/>
                                  </p:stCondLst>
                                  <p:childTnLst>
                                    <p:set>
                                      <p:cBhvr>
                                        <p:cTn id="90" dur="1" fill="hold">
                                          <p:stCondLst>
                                            <p:cond delay="0"/>
                                          </p:stCondLst>
                                        </p:cTn>
                                        <p:tgtEl>
                                          <p:spTgt spid="36952"/>
                                        </p:tgtEl>
                                        <p:attrNameLst>
                                          <p:attrName>style.visibility</p:attrName>
                                        </p:attrNameLst>
                                      </p:cBhvr>
                                      <p:to>
                                        <p:strVal val="visible"/>
                                      </p:to>
                                    </p:set>
                                    <p:anim calcmode="lin" valueType="num">
                                      <p:cBhvr>
                                        <p:cTn id="91" dur="500" fill="hold"/>
                                        <p:tgtEl>
                                          <p:spTgt spid="36952"/>
                                        </p:tgtEl>
                                        <p:attrNameLst>
                                          <p:attrName>ppt_w</p:attrName>
                                        </p:attrNameLst>
                                      </p:cBhvr>
                                      <p:tavLst>
                                        <p:tav tm="0">
                                          <p:val>
                                            <p:strVal val="4*#ppt_w"/>
                                          </p:val>
                                        </p:tav>
                                        <p:tav tm="100000">
                                          <p:val>
                                            <p:strVal val="#ppt_w"/>
                                          </p:val>
                                        </p:tav>
                                      </p:tavLst>
                                    </p:anim>
                                    <p:anim calcmode="lin" valueType="num">
                                      <p:cBhvr>
                                        <p:cTn id="92" dur="500" fill="hold"/>
                                        <p:tgtEl>
                                          <p:spTgt spid="36952"/>
                                        </p:tgtEl>
                                        <p:attrNameLst>
                                          <p:attrName>ppt_h</p:attrName>
                                        </p:attrNameLst>
                                      </p:cBhvr>
                                      <p:tavLst>
                                        <p:tav tm="0">
                                          <p:val>
                                            <p:strVal val="4*#ppt_h"/>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3" presetClass="entr" presetSubtype="32" fill="hold" grpId="0" nodeType="clickEffect">
                                  <p:stCondLst>
                                    <p:cond delay="0"/>
                                  </p:stCondLst>
                                  <p:childTnLst>
                                    <p:set>
                                      <p:cBhvr>
                                        <p:cTn id="96" dur="1" fill="hold">
                                          <p:stCondLst>
                                            <p:cond delay="0"/>
                                          </p:stCondLst>
                                        </p:cTn>
                                        <p:tgtEl>
                                          <p:spTgt spid="36951"/>
                                        </p:tgtEl>
                                        <p:attrNameLst>
                                          <p:attrName>style.visibility</p:attrName>
                                        </p:attrNameLst>
                                      </p:cBhvr>
                                      <p:to>
                                        <p:strVal val="visible"/>
                                      </p:to>
                                    </p:set>
                                    <p:anim calcmode="lin" valueType="num">
                                      <p:cBhvr>
                                        <p:cTn id="97" dur="500" fill="hold"/>
                                        <p:tgtEl>
                                          <p:spTgt spid="36951"/>
                                        </p:tgtEl>
                                        <p:attrNameLst>
                                          <p:attrName>ppt_w</p:attrName>
                                        </p:attrNameLst>
                                      </p:cBhvr>
                                      <p:tavLst>
                                        <p:tav tm="0">
                                          <p:val>
                                            <p:strVal val="4*#ppt_w"/>
                                          </p:val>
                                        </p:tav>
                                        <p:tav tm="100000">
                                          <p:val>
                                            <p:strVal val="#ppt_w"/>
                                          </p:val>
                                        </p:tav>
                                      </p:tavLst>
                                    </p:anim>
                                    <p:anim calcmode="lin" valueType="num">
                                      <p:cBhvr>
                                        <p:cTn id="98" dur="500" fill="hold"/>
                                        <p:tgtEl>
                                          <p:spTgt spid="36951"/>
                                        </p:tgtEl>
                                        <p:attrNameLst>
                                          <p:attrName>ppt_h</p:attrName>
                                        </p:attrNameLst>
                                      </p:cBhvr>
                                      <p:tavLst>
                                        <p:tav tm="0">
                                          <p:val>
                                            <p:strVal val="4*#ppt_h"/>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8" presetClass="entr" presetSubtype="9" fill="hold" nodeType="clickEffect">
                                  <p:stCondLst>
                                    <p:cond delay="0"/>
                                  </p:stCondLst>
                                  <p:childTnLst>
                                    <p:set>
                                      <p:cBhvr>
                                        <p:cTn id="102" dur="1" fill="hold">
                                          <p:stCondLst>
                                            <p:cond delay="0"/>
                                          </p:stCondLst>
                                        </p:cTn>
                                        <p:tgtEl>
                                          <p:spTgt spid="36929"/>
                                        </p:tgtEl>
                                        <p:attrNameLst>
                                          <p:attrName>style.visibility</p:attrName>
                                        </p:attrNameLst>
                                      </p:cBhvr>
                                      <p:to>
                                        <p:strVal val="visible"/>
                                      </p:to>
                                    </p:set>
                                    <p:animEffect transition="in" filter="strips(upLeft)">
                                      <p:cBhvr>
                                        <p:cTn id="103" dur="500"/>
                                        <p:tgtEl>
                                          <p:spTgt spid="3692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8" presetClass="entr" presetSubtype="9" fill="hold" nodeType="clickEffect">
                                  <p:stCondLst>
                                    <p:cond delay="0"/>
                                  </p:stCondLst>
                                  <p:childTnLst>
                                    <p:set>
                                      <p:cBhvr>
                                        <p:cTn id="107" dur="1" fill="hold">
                                          <p:stCondLst>
                                            <p:cond delay="0"/>
                                          </p:stCondLst>
                                        </p:cTn>
                                        <p:tgtEl>
                                          <p:spTgt spid="36930"/>
                                        </p:tgtEl>
                                        <p:attrNameLst>
                                          <p:attrName>style.visibility</p:attrName>
                                        </p:attrNameLst>
                                      </p:cBhvr>
                                      <p:to>
                                        <p:strVal val="visible"/>
                                      </p:to>
                                    </p:set>
                                    <p:animEffect transition="in" filter="strips(upLeft)">
                                      <p:cBhvr>
                                        <p:cTn id="108" dur="500"/>
                                        <p:tgtEl>
                                          <p:spTgt spid="3693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8" presetClass="entr" presetSubtype="9" fill="hold" nodeType="clickEffect">
                                  <p:stCondLst>
                                    <p:cond delay="0"/>
                                  </p:stCondLst>
                                  <p:childTnLst>
                                    <p:set>
                                      <p:cBhvr>
                                        <p:cTn id="112" dur="1" fill="hold">
                                          <p:stCondLst>
                                            <p:cond delay="0"/>
                                          </p:stCondLst>
                                        </p:cTn>
                                        <p:tgtEl>
                                          <p:spTgt spid="36931"/>
                                        </p:tgtEl>
                                        <p:attrNameLst>
                                          <p:attrName>style.visibility</p:attrName>
                                        </p:attrNameLst>
                                      </p:cBhvr>
                                      <p:to>
                                        <p:strVal val="visible"/>
                                      </p:to>
                                    </p:set>
                                    <p:animEffect transition="in" filter="strips(upLeft)">
                                      <p:cBhvr>
                                        <p:cTn id="113" dur="500"/>
                                        <p:tgtEl>
                                          <p:spTgt spid="3693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8" presetClass="entr" presetSubtype="9" fill="hold" nodeType="clickEffect">
                                  <p:stCondLst>
                                    <p:cond delay="0"/>
                                  </p:stCondLst>
                                  <p:childTnLst>
                                    <p:set>
                                      <p:cBhvr>
                                        <p:cTn id="117" dur="1" fill="hold">
                                          <p:stCondLst>
                                            <p:cond delay="0"/>
                                          </p:stCondLst>
                                        </p:cTn>
                                        <p:tgtEl>
                                          <p:spTgt spid="36932"/>
                                        </p:tgtEl>
                                        <p:attrNameLst>
                                          <p:attrName>style.visibility</p:attrName>
                                        </p:attrNameLst>
                                      </p:cBhvr>
                                      <p:to>
                                        <p:strVal val="visible"/>
                                      </p:to>
                                    </p:set>
                                    <p:animEffect transition="in" filter="strips(upLeft)">
                                      <p:cBhvr>
                                        <p:cTn id="118" dur="500"/>
                                        <p:tgtEl>
                                          <p:spTgt spid="3693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8" presetClass="entr" presetSubtype="9" fill="hold" nodeType="clickEffect">
                                  <p:stCondLst>
                                    <p:cond delay="0"/>
                                  </p:stCondLst>
                                  <p:childTnLst>
                                    <p:set>
                                      <p:cBhvr>
                                        <p:cTn id="122" dur="1" fill="hold">
                                          <p:stCondLst>
                                            <p:cond delay="0"/>
                                          </p:stCondLst>
                                        </p:cTn>
                                        <p:tgtEl>
                                          <p:spTgt spid="36933"/>
                                        </p:tgtEl>
                                        <p:attrNameLst>
                                          <p:attrName>style.visibility</p:attrName>
                                        </p:attrNameLst>
                                      </p:cBhvr>
                                      <p:to>
                                        <p:strVal val="visible"/>
                                      </p:to>
                                    </p:set>
                                    <p:animEffect transition="in" filter="strips(upLeft)">
                                      <p:cBhvr>
                                        <p:cTn id="123" dur="500"/>
                                        <p:tgtEl>
                                          <p:spTgt spid="3693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8" presetClass="entr" presetSubtype="9" fill="hold" nodeType="clickEffect">
                                  <p:stCondLst>
                                    <p:cond delay="0"/>
                                  </p:stCondLst>
                                  <p:childTnLst>
                                    <p:set>
                                      <p:cBhvr>
                                        <p:cTn id="127" dur="1" fill="hold">
                                          <p:stCondLst>
                                            <p:cond delay="0"/>
                                          </p:stCondLst>
                                        </p:cTn>
                                        <p:tgtEl>
                                          <p:spTgt spid="36934"/>
                                        </p:tgtEl>
                                        <p:attrNameLst>
                                          <p:attrName>style.visibility</p:attrName>
                                        </p:attrNameLst>
                                      </p:cBhvr>
                                      <p:to>
                                        <p:strVal val="visible"/>
                                      </p:to>
                                    </p:set>
                                    <p:animEffect transition="in" filter="strips(upLeft)">
                                      <p:cBhvr>
                                        <p:cTn id="128" dur="500"/>
                                        <p:tgtEl>
                                          <p:spTgt spid="3693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8" presetClass="entr" presetSubtype="9" fill="hold" nodeType="clickEffect">
                                  <p:stCondLst>
                                    <p:cond delay="0"/>
                                  </p:stCondLst>
                                  <p:childTnLst>
                                    <p:set>
                                      <p:cBhvr>
                                        <p:cTn id="132" dur="1" fill="hold">
                                          <p:stCondLst>
                                            <p:cond delay="0"/>
                                          </p:stCondLst>
                                        </p:cTn>
                                        <p:tgtEl>
                                          <p:spTgt spid="36935"/>
                                        </p:tgtEl>
                                        <p:attrNameLst>
                                          <p:attrName>style.visibility</p:attrName>
                                        </p:attrNameLst>
                                      </p:cBhvr>
                                      <p:to>
                                        <p:strVal val="visible"/>
                                      </p:to>
                                    </p:set>
                                    <p:animEffect transition="in" filter="strips(upLeft)">
                                      <p:cBhvr>
                                        <p:cTn id="133" dur="500"/>
                                        <p:tgtEl>
                                          <p:spTgt spid="3693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8" presetClass="entr" presetSubtype="9" fill="hold" nodeType="clickEffect">
                                  <p:stCondLst>
                                    <p:cond delay="0"/>
                                  </p:stCondLst>
                                  <p:childTnLst>
                                    <p:set>
                                      <p:cBhvr>
                                        <p:cTn id="137" dur="1" fill="hold">
                                          <p:stCondLst>
                                            <p:cond delay="0"/>
                                          </p:stCondLst>
                                        </p:cTn>
                                        <p:tgtEl>
                                          <p:spTgt spid="36936"/>
                                        </p:tgtEl>
                                        <p:attrNameLst>
                                          <p:attrName>style.visibility</p:attrName>
                                        </p:attrNameLst>
                                      </p:cBhvr>
                                      <p:to>
                                        <p:strVal val="visible"/>
                                      </p:to>
                                    </p:set>
                                    <p:animEffect transition="in" filter="strips(upLeft)">
                                      <p:cBhvr>
                                        <p:cTn id="138" dur="500"/>
                                        <p:tgtEl>
                                          <p:spTgt spid="36936"/>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8" presetClass="entr" presetSubtype="9" fill="hold" nodeType="clickEffect">
                                  <p:stCondLst>
                                    <p:cond delay="0"/>
                                  </p:stCondLst>
                                  <p:childTnLst>
                                    <p:set>
                                      <p:cBhvr>
                                        <p:cTn id="142" dur="1" fill="hold">
                                          <p:stCondLst>
                                            <p:cond delay="0"/>
                                          </p:stCondLst>
                                        </p:cTn>
                                        <p:tgtEl>
                                          <p:spTgt spid="36937"/>
                                        </p:tgtEl>
                                        <p:attrNameLst>
                                          <p:attrName>style.visibility</p:attrName>
                                        </p:attrNameLst>
                                      </p:cBhvr>
                                      <p:to>
                                        <p:strVal val="visible"/>
                                      </p:to>
                                    </p:set>
                                    <p:animEffect transition="in" filter="strips(upLeft)">
                                      <p:cBhvr>
                                        <p:cTn id="143" dur="500"/>
                                        <p:tgtEl>
                                          <p:spTgt spid="36937"/>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8" presetClass="entr" presetSubtype="9" fill="hold" nodeType="clickEffect">
                                  <p:stCondLst>
                                    <p:cond delay="0"/>
                                  </p:stCondLst>
                                  <p:childTnLst>
                                    <p:set>
                                      <p:cBhvr>
                                        <p:cTn id="147" dur="1" fill="hold">
                                          <p:stCondLst>
                                            <p:cond delay="0"/>
                                          </p:stCondLst>
                                        </p:cTn>
                                        <p:tgtEl>
                                          <p:spTgt spid="36938"/>
                                        </p:tgtEl>
                                        <p:attrNameLst>
                                          <p:attrName>style.visibility</p:attrName>
                                        </p:attrNameLst>
                                      </p:cBhvr>
                                      <p:to>
                                        <p:strVal val="visible"/>
                                      </p:to>
                                    </p:set>
                                    <p:animEffect transition="in" filter="strips(upLeft)">
                                      <p:cBhvr>
                                        <p:cTn id="148" dur="500"/>
                                        <p:tgtEl>
                                          <p:spTgt spid="36938"/>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4" fill="hold" nodeType="clickEffect">
                                  <p:stCondLst>
                                    <p:cond delay="0"/>
                                  </p:stCondLst>
                                  <p:childTnLst>
                                    <p:set>
                                      <p:cBhvr>
                                        <p:cTn id="152" dur="1" fill="hold">
                                          <p:stCondLst>
                                            <p:cond delay="0"/>
                                          </p:stCondLst>
                                        </p:cTn>
                                        <p:tgtEl>
                                          <p:spTgt spid="13"/>
                                        </p:tgtEl>
                                        <p:attrNameLst>
                                          <p:attrName>style.visibility</p:attrName>
                                        </p:attrNameLst>
                                      </p:cBhvr>
                                      <p:to>
                                        <p:strVal val="visible"/>
                                      </p:to>
                                    </p:set>
                                    <p:anim calcmode="lin" valueType="num">
                                      <p:cBhvr>
                                        <p:cTn id="153" dur="500" fill="hold"/>
                                        <p:tgtEl>
                                          <p:spTgt spid="13"/>
                                        </p:tgtEl>
                                        <p:attrNameLst>
                                          <p:attrName>ppt_x</p:attrName>
                                        </p:attrNameLst>
                                      </p:cBhvr>
                                      <p:tavLst>
                                        <p:tav tm="0">
                                          <p:val>
                                            <p:strVal val="#ppt_x"/>
                                          </p:val>
                                        </p:tav>
                                        <p:tav tm="100000">
                                          <p:val>
                                            <p:strVal val="#ppt_x"/>
                                          </p:val>
                                        </p:tav>
                                      </p:tavLst>
                                    </p:anim>
                                    <p:anim calcmode="lin" valueType="num">
                                      <p:cBhvr>
                                        <p:cTn id="154" dur="500" fill="hold"/>
                                        <p:tgtEl>
                                          <p:spTgt spid="13"/>
                                        </p:tgtEl>
                                        <p:attrNameLst>
                                          <p:attrName>ppt_y</p:attrName>
                                        </p:attrNameLst>
                                      </p:cBhvr>
                                      <p:tavLst>
                                        <p:tav tm="0">
                                          <p:val>
                                            <p:strVal val="#ppt_y+#ppt_h/2"/>
                                          </p:val>
                                        </p:tav>
                                        <p:tav tm="100000">
                                          <p:val>
                                            <p:strVal val="#ppt_y"/>
                                          </p:val>
                                        </p:tav>
                                      </p:tavLst>
                                    </p:anim>
                                    <p:anim calcmode="lin" valueType="num">
                                      <p:cBhvr>
                                        <p:cTn id="155" dur="500" fill="hold"/>
                                        <p:tgtEl>
                                          <p:spTgt spid="13"/>
                                        </p:tgtEl>
                                        <p:attrNameLst>
                                          <p:attrName>ppt_w</p:attrName>
                                        </p:attrNameLst>
                                      </p:cBhvr>
                                      <p:tavLst>
                                        <p:tav tm="0">
                                          <p:val>
                                            <p:strVal val="#ppt_w"/>
                                          </p:val>
                                        </p:tav>
                                        <p:tav tm="100000">
                                          <p:val>
                                            <p:strVal val="#ppt_w"/>
                                          </p:val>
                                        </p:tav>
                                      </p:tavLst>
                                    </p:anim>
                                    <p:anim calcmode="lin" valueType="num">
                                      <p:cBhvr>
                                        <p:cTn id="156"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36959"/>
                                        </p:tgtEl>
                                        <p:attrNameLst>
                                          <p:attrName>style.visibility</p:attrName>
                                        </p:attrNameLst>
                                      </p:cBhvr>
                                      <p:to>
                                        <p:strVal val="visible"/>
                                      </p:to>
                                    </p:set>
                                    <p:anim calcmode="lin" valueType="num">
                                      <p:cBhvr additive="base">
                                        <p:cTn id="161" dur="500" fill="hold"/>
                                        <p:tgtEl>
                                          <p:spTgt spid="36959"/>
                                        </p:tgtEl>
                                        <p:attrNameLst>
                                          <p:attrName>ppt_x</p:attrName>
                                        </p:attrNameLst>
                                      </p:cBhvr>
                                      <p:tavLst>
                                        <p:tav tm="0">
                                          <p:val>
                                            <p:strVal val="#ppt_x"/>
                                          </p:val>
                                        </p:tav>
                                        <p:tav tm="100000">
                                          <p:val>
                                            <p:strVal val="#ppt_x"/>
                                          </p:val>
                                        </p:tav>
                                      </p:tavLst>
                                    </p:anim>
                                    <p:anim calcmode="lin" valueType="num">
                                      <p:cBhvr additive="base">
                                        <p:cTn id="162" dur="500" fill="hold"/>
                                        <p:tgtEl>
                                          <p:spTgt spid="36959"/>
                                        </p:tgtEl>
                                        <p:attrNameLst>
                                          <p:attrName>ppt_y</p:attrName>
                                        </p:attrNameLst>
                                      </p:cBhvr>
                                      <p:tavLst>
                                        <p:tav tm="0">
                                          <p:val>
                                            <p:strVal val="1+#ppt_h/2"/>
                                          </p:val>
                                        </p:tav>
                                        <p:tav tm="100000">
                                          <p:val>
                                            <p:strVal val="#ppt_y"/>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7" presetClass="entr" presetSubtype="4" fill="hold" grpId="0" nodeType="clickEffect">
                                  <p:stCondLst>
                                    <p:cond delay="0"/>
                                  </p:stCondLst>
                                  <p:childTnLst>
                                    <p:set>
                                      <p:cBhvr>
                                        <p:cTn id="166" dur="1" fill="hold">
                                          <p:stCondLst>
                                            <p:cond delay="0"/>
                                          </p:stCondLst>
                                        </p:cTn>
                                        <p:tgtEl>
                                          <p:spTgt spid="36958"/>
                                        </p:tgtEl>
                                        <p:attrNameLst>
                                          <p:attrName>style.visibility</p:attrName>
                                        </p:attrNameLst>
                                      </p:cBhvr>
                                      <p:to>
                                        <p:strVal val="visible"/>
                                      </p:to>
                                    </p:set>
                                    <p:anim calcmode="lin" valueType="num">
                                      <p:cBhvr>
                                        <p:cTn id="167" dur="500" fill="hold"/>
                                        <p:tgtEl>
                                          <p:spTgt spid="36958"/>
                                        </p:tgtEl>
                                        <p:attrNameLst>
                                          <p:attrName>ppt_x</p:attrName>
                                        </p:attrNameLst>
                                      </p:cBhvr>
                                      <p:tavLst>
                                        <p:tav tm="0">
                                          <p:val>
                                            <p:strVal val="#ppt_x"/>
                                          </p:val>
                                        </p:tav>
                                        <p:tav tm="100000">
                                          <p:val>
                                            <p:strVal val="#ppt_x"/>
                                          </p:val>
                                        </p:tav>
                                      </p:tavLst>
                                    </p:anim>
                                    <p:anim calcmode="lin" valueType="num">
                                      <p:cBhvr>
                                        <p:cTn id="168" dur="500" fill="hold"/>
                                        <p:tgtEl>
                                          <p:spTgt spid="36958"/>
                                        </p:tgtEl>
                                        <p:attrNameLst>
                                          <p:attrName>ppt_y</p:attrName>
                                        </p:attrNameLst>
                                      </p:cBhvr>
                                      <p:tavLst>
                                        <p:tav tm="0">
                                          <p:val>
                                            <p:strVal val="#ppt_y+#ppt_h/2"/>
                                          </p:val>
                                        </p:tav>
                                        <p:tav tm="100000">
                                          <p:val>
                                            <p:strVal val="#ppt_y"/>
                                          </p:val>
                                        </p:tav>
                                      </p:tavLst>
                                    </p:anim>
                                    <p:anim calcmode="lin" valueType="num">
                                      <p:cBhvr>
                                        <p:cTn id="169" dur="500" fill="hold"/>
                                        <p:tgtEl>
                                          <p:spTgt spid="36958"/>
                                        </p:tgtEl>
                                        <p:attrNameLst>
                                          <p:attrName>ppt_w</p:attrName>
                                        </p:attrNameLst>
                                      </p:cBhvr>
                                      <p:tavLst>
                                        <p:tav tm="0">
                                          <p:val>
                                            <p:strVal val="#ppt_w"/>
                                          </p:val>
                                        </p:tav>
                                        <p:tav tm="100000">
                                          <p:val>
                                            <p:strVal val="#ppt_w"/>
                                          </p:val>
                                        </p:tav>
                                      </p:tavLst>
                                    </p:anim>
                                    <p:anim calcmode="lin" valueType="num">
                                      <p:cBhvr>
                                        <p:cTn id="170" dur="500" fill="hold"/>
                                        <p:tgtEl>
                                          <p:spTgt spid="369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5" grpId="0" animBg="1"/>
      <p:bldP spid="36949" grpId="0" autoUpdateAnimBg="0"/>
      <p:bldP spid="36950" grpId="0" autoUpdateAnimBg="0"/>
      <p:bldP spid="36951" grpId="0" autoUpdateAnimBg="0"/>
      <p:bldP spid="36952" grpId="0" autoUpdateAnimBg="0"/>
      <p:bldP spid="36958" grpId="0" autoUpdateAnimBg="0"/>
      <p:bldP spid="3695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5775" y="4095750"/>
            <a:ext cx="5327650" cy="1400175"/>
          </a:xfrm>
          <a:prstGeom prst="rect">
            <a:avLst/>
          </a:prstGeom>
          <a:gradFill rotWithShape="0">
            <a:gsLst>
              <a:gs pos="0">
                <a:srgbClr val="00FFCC"/>
              </a:gs>
              <a:gs pos="100000">
                <a:srgbClr val="00CEA5"/>
              </a:gs>
            </a:gsLst>
            <a:lin ang="5400000" scaled="1"/>
          </a:gradFill>
          <a:ln w="12700">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1" name="Line 3"/>
          <p:cNvSpPr>
            <a:spLocks noChangeShapeType="1"/>
          </p:cNvSpPr>
          <p:nvPr/>
        </p:nvSpPr>
        <p:spPr bwMode="auto">
          <a:xfrm>
            <a:off x="1727200" y="5486400"/>
            <a:ext cx="53467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4"/>
          <p:cNvGrpSpPr>
            <a:grpSpLocks/>
          </p:cNvGrpSpPr>
          <p:nvPr/>
        </p:nvGrpSpPr>
        <p:grpSpPr bwMode="auto">
          <a:xfrm>
            <a:off x="2006600" y="5411788"/>
            <a:ext cx="1071563" cy="106362"/>
            <a:chOff x="413" y="3312"/>
            <a:chExt cx="675" cy="48"/>
          </a:xfrm>
        </p:grpSpPr>
        <p:sp>
          <p:nvSpPr>
            <p:cNvPr id="22598" name="Line 5"/>
            <p:cNvSpPr>
              <a:spLocks noChangeShapeType="1"/>
            </p:cNvSpPr>
            <p:nvPr/>
          </p:nvSpPr>
          <p:spPr bwMode="auto">
            <a:xfrm>
              <a:off x="413" y="3312"/>
              <a:ext cx="0"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9" name="Line 6"/>
            <p:cNvSpPr>
              <a:spLocks noChangeShapeType="1"/>
            </p:cNvSpPr>
            <p:nvPr/>
          </p:nvSpPr>
          <p:spPr bwMode="auto">
            <a:xfrm>
              <a:off x="582" y="3312"/>
              <a:ext cx="0"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600" name="Line 7"/>
            <p:cNvSpPr>
              <a:spLocks noChangeShapeType="1"/>
            </p:cNvSpPr>
            <p:nvPr/>
          </p:nvSpPr>
          <p:spPr bwMode="auto">
            <a:xfrm>
              <a:off x="751" y="3312"/>
              <a:ext cx="0"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601" name="Line 8"/>
            <p:cNvSpPr>
              <a:spLocks noChangeShapeType="1"/>
            </p:cNvSpPr>
            <p:nvPr/>
          </p:nvSpPr>
          <p:spPr bwMode="auto">
            <a:xfrm>
              <a:off x="920" y="3312"/>
              <a:ext cx="0"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602" name="Line 9"/>
            <p:cNvSpPr>
              <a:spLocks noChangeShapeType="1"/>
            </p:cNvSpPr>
            <p:nvPr/>
          </p:nvSpPr>
          <p:spPr bwMode="auto">
            <a:xfrm>
              <a:off x="1088" y="3312"/>
              <a:ext cx="0"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 name="Group 10"/>
          <p:cNvGrpSpPr>
            <a:grpSpLocks/>
          </p:cNvGrpSpPr>
          <p:nvPr/>
        </p:nvGrpSpPr>
        <p:grpSpPr bwMode="auto">
          <a:xfrm>
            <a:off x="1739900" y="5407025"/>
            <a:ext cx="5356225" cy="101600"/>
            <a:chOff x="384" y="1680"/>
            <a:chExt cx="3374" cy="46"/>
          </a:xfrm>
        </p:grpSpPr>
        <p:sp>
          <p:nvSpPr>
            <p:cNvPr id="22587" name="Line 11"/>
            <p:cNvSpPr>
              <a:spLocks noChangeShapeType="1"/>
            </p:cNvSpPr>
            <p:nvPr/>
          </p:nvSpPr>
          <p:spPr bwMode="auto">
            <a:xfrm>
              <a:off x="384"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8" name="Line 12"/>
            <p:cNvSpPr>
              <a:spLocks noChangeShapeType="1"/>
            </p:cNvSpPr>
            <p:nvPr/>
          </p:nvSpPr>
          <p:spPr bwMode="auto">
            <a:xfrm>
              <a:off x="1228" y="1703"/>
              <a:ext cx="0" cy="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9" name="Line 13"/>
            <p:cNvSpPr>
              <a:spLocks noChangeShapeType="1"/>
            </p:cNvSpPr>
            <p:nvPr/>
          </p:nvSpPr>
          <p:spPr bwMode="auto">
            <a:xfrm>
              <a:off x="2072" y="1703"/>
              <a:ext cx="0" cy="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0" name="Line 14"/>
            <p:cNvSpPr>
              <a:spLocks noChangeShapeType="1"/>
            </p:cNvSpPr>
            <p:nvPr/>
          </p:nvSpPr>
          <p:spPr bwMode="auto">
            <a:xfrm>
              <a:off x="1228"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1" name="Line 15"/>
            <p:cNvSpPr>
              <a:spLocks noChangeShapeType="1"/>
            </p:cNvSpPr>
            <p:nvPr/>
          </p:nvSpPr>
          <p:spPr bwMode="auto">
            <a:xfrm>
              <a:off x="2072"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2" name="Line 16"/>
            <p:cNvSpPr>
              <a:spLocks noChangeShapeType="1"/>
            </p:cNvSpPr>
            <p:nvPr/>
          </p:nvSpPr>
          <p:spPr bwMode="auto">
            <a:xfrm>
              <a:off x="2069"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3" name="Line 17"/>
            <p:cNvSpPr>
              <a:spLocks noChangeShapeType="1"/>
            </p:cNvSpPr>
            <p:nvPr/>
          </p:nvSpPr>
          <p:spPr bwMode="auto">
            <a:xfrm>
              <a:off x="2914" y="1703"/>
              <a:ext cx="0" cy="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4" name="Line 18"/>
            <p:cNvSpPr>
              <a:spLocks noChangeShapeType="1"/>
            </p:cNvSpPr>
            <p:nvPr/>
          </p:nvSpPr>
          <p:spPr bwMode="auto">
            <a:xfrm>
              <a:off x="3758" y="1703"/>
              <a:ext cx="0" cy="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5" name="Line 19"/>
            <p:cNvSpPr>
              <a:spLocks noChangeShapeType="1"/>
            </p:cNvSpPr>
            <p:nvPr/>
          </p:nvSpPr>
          <p:spPr bwMode="auto">
            <a:xfrm>
              <a:off x="2914"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6" name="Line 20"/>
            <p:cNvSpPr>
              <a:spLocks noChangeShapeType="1"/>
            </p:cNvSpPr>
            <p:nvPr/>
          </p:nvSpPr>
          <p:spPr bwMode="auto">
            <a:xfrm>
              <a:off x="3758"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97" name="Line 21"/>
            <p:cNvSpPr>
              <a:spLocks noChangeShapeType="1"/>
            </p:cNvSpPr>
            <p:nvPr/>
          </p:nvSpPr>
          <p:spPr bwMode="auto">
            <a:xfrm>
              <a:off x="3755" y="1680"/>
              <a:ext cx="0" cy="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22"/>
          <p:cNvGrpSpPr>
            <a:grpSpLocks/>
          </p:cNvGrpSpPr>
          <p:nvPr/>
        </p:nvGrpSpPr>
        <p:grpSpPr bwMode="auto">
          <a:xfrm>
            <a:off x="3082925" y="4114800"/>
            <a:ext cx="4013200" cy="1390650"/>
            <a:chOff x="1182" y="2140"/>
            <a:chExt cx="2528" cy="876"/>
          </a:xfrm>
        </p:grpSpPr>
        <p:sp>
          <p:nvSpPr>
            <p:cNvPr id="22583" name="Line 23"/>
            <p:cNvSpPr>
              <a:spLocks noChangeShapeType="1"/>
            </p:cNvSpPr>
            <p:nvPr/>
          </p:nvSpPr>
          <p:spPr bwMode="auto">
            <a:xfrm>
              <a:off x="1182" y="2140"/>
              <a:ext cx="0" cy="8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4" name="Line 24"/>
            <p:cNvSpPr>
              <a:spLocks noChangeShapeType="1"/>
            </p:cNvSpPr>
            <p:nvPr/>
          </p:nvSpPr>
          <p:spPr bwMode="auto">
            <a:xfrm>
              <a:off x="2025" y="2140"/>
              <a:ext cx="0" cy="8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5" name="Line 25"/>
            <p:cNvSpPr>
              <a:spLocks noChangeShapeType="1"/>
            </p:cNvSpPr>
            <p:nvPr/>
          </p:nvSpPr>
          <p:spPr bwMode="auto">
            <a:xfrm>
              <a:off x="2868" y="2140"/>
              <a:ext cx="0" cy="8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6" name="Line 26"/>
            <p:cNvSpPr>
              <a:spLocks noChangeShapeType="1"/>
            </p:cNvSpPr>
            <p:nvPr/>
          </p:nvSpPr>
          <p:spPr bwMode="auto">
            <a:xfrm>
              <a:off x="3710" y="2140"/>
              <a:ext cx="0" cy="8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27"/>
          <p:cNvGrpSpPr>
            <a:grpSpLocks/>
          </p:cNvGrpSpPr>
          <p:nvPr/>
        </p:nvGrpSpPr>
        <p:grpSpPr bwMode="auto">
          <a:xfrm>
            <a:off x="1760538" y="4232275"/>
            <a:ext cx="5341937" cy="1117600"/>
            <a:chOff x="720" y="1146"/>
            <a:chExt cx="1155" cy="732"/>
          </a:xfrm>
        </p:grpSpPr>
        <p:sp>
          <p:nvSpPr>
            <p:cNvPr id="22574" name="Line 28"/>
            <p:cNvSpPr>
              <a:spLocks noChangeShapeType="1"/>
            </p:cNvSpPr>
            <p:nvPr/>
          </p:nvSpPr>
          <p:spPr bwMode="auto">
            <a:xfrm>
              <a:off x="723" y="1878"/>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75" name="Line 29"/>
            <p:cNvSpPr>
              <a:spLocks noChangeShapeType="1"/>
            </p:cNvSpPr>
            <p:nvPr/>
          </p:nvSpPr>
          <p:spPr bwMode="auto">
            <a:xfrm>
              <a:off x="720" y="178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76" name="Line 30"/>
            <p:cNvSpPr>
              <a:spLocks noChangeShapeType="1"/>
            </p:cNvSpPr>
            <p:nvPr/>
          </p:nvSpPr>
          <p:spPr bwMode="auto">
            <a:xfrm>
              <a:off x="720" y="169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77" name="Line 31"/>
            <p:cNvSpPr>
              <a:spLocks noChangeShapeType="1"/>
            </p:cNvSpPr>
            <p:nvPr/>
          </p:nvSpPr>
          <p:spPr bwMode="auto">
            <a:xfrm>
              <a:off x="720" y="1605"/>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78" name="Line 32"/>
            <p:cNvSpPr>
              <a:spLocks noChangeShapeType="1"/>
            </p:cNvSpPr>
            <p:nvPr/>
          </p:nvSpPr>
          <p:spPr bwMode="auto">
            <a:xfrm>
              <a:off x="720" y="1512"/>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79" name="Line 33"/>
            <p:cNvSpPr>
              <a:spLocks noChangeShapeType="1"/>
            </p:cNvSpPr>
            <p:nvPr/>
          </p:nvSpPr>
          <p:spPr bwMode="auto">
            <a:xfrm>
              <a:off x="720" y="1422"/>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0" name="Line 34"/>
            <p:cNvSpPr>
              <a:spLocks noChangeShapeType="1"/>
            </p:cNvSpPr>
            <p:nvPr/>
          </p:nvSpPr>
          <p:spPr bwMode="auto">
            <a:xfrm>
              <a:off x="720" y="1329"/>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1" name="Line 35"/>
            <p:cNvSpPr>
              <a:spLocks noChangeShapeType="1"/>
            </p:cNvSpPr>
            <p:nvPr/>
          </p:nvSpPr>
          <p:spPr bwMode="auto">
            <a:xfrm>
              <a:off x="720" y="1239"/>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82" name="Line 36"/>
            <p:cNvSpPr>
              <a:spLocks noChangeShapeType="1"/>
            </p:cNvSpPr>
            <p:nvPr/>
          </p:nvSpPr>
          <p:spPr bwMode="auto">
            <a:xfrm>
              <a:off x="720" y="1146"/>
              <a:ext cx="115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7925" name="Line 37"/>
          <p:cNvSpPr>
            <a:spLocks noChangeShapeType="1"/>
          </p:cNvSpPr>
          <p:nvPr/>
        </p:nvSpPr>
        <p:spPr bwMode="auto">
          <a:xfrm rot="-609760">
            <a:off x="1879600" y="4081463"/>
            <a:ext cx="1588" cy="14017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7926" name="Line 38"/>
          <p:cNvSpPr>
            <a:spLocks noChangeShapeType="1"/>
          </p:cNvSpPr>
          <p:nvPr/>
        </p:nvSpPr>
        <p:spPr bwMode="auto">
          <a:xfrm rot="-609760">
            <a:off x="2146300" y="4081463"/>
            <a:ext cx="1588" cy="14017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7927" name="Line 39"/>
          <p:cNvSpPr>
            <a:spLocks noChangeShapeType="1"/>
          </p:cNvSpPr>
          <p:nvPr/>
        </p:nvSpPr>
        <p:spPr bwMode="auto">
          <a:xfrm rot="-609760">
            <a:off x="2414588" y="4081463"/>
            <a:ext cx="1587" cy="14017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7928" name="Line 40"/>
          <p:cNvSpPr>
            <a:spLocks noChangeShapeType="1"/>
          </p:cNvSpPr>
          <p:nvPr/>
        </p:nvSpPr>
        <p:spPr bwMode="auto">
          <a:xfrm rot="-609760">
            <a:off x="2681288" y="4081463"/>
            <a:ext cx="1587" cy="14017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7929" name="Line 41"/>
          <p:cNvSpPr>
            <a:spLocks noChangeShapeType="1"/>
          </p:cNvSpPr>
          <p:nvPr/>
        </p:nvSpPr>
        <p:spPr bwMode="auto">
          <a:xfrm rot="-609760">
            <a:off x="2935288" y="4081463"/>
            <a:ext cx="1587" cy="14017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7930" name="Text Box 42"/>
          <p:cNvSpPr txBox="1">
            <a:spLocks noChangeArrowheads="1"/>
          </p:cNvSpPr>
          <p:nvPr/>
        </p:nvSpPr>
        <p:spPr bwMode="auto">
          <a:xfrm>
            <a:off x="8094663" y="209867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a:t>
            </a:r>
          </a:p>
        </p:txBody>
      </p:sp>
      <p:sp>
        <p:nvSpPr>
          <p:cNvPr id="37931" name="Text Box 43"/>
          <p:cNvSpPr txBox="1">
            <a:spLocks noChangeArrowheads="1"/>
          </p:cNvSpPr>
          <p:nvPr/>
        </p:nvSpPr>
        <p:spPr bwMode="auto">
          <a:xfrm>
            <a:off x="9391650" y="210978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a:t>
            </a:r>
          </a:p>
        </p:txBody>
      </p:sp>
      <p:sp>
        <p:nvSpPr>
          <p:cNvPr id="37932" name="Text Box 44"/>
          <p:cNvSpPr txBox="1">
            <a:spLocks noChangeArrowheads="1"/>
          </p:cNvSpPr>
          <p:nvPr/>
        </p:nvSpPr>
        <p:spPr bwMode="auto">
          <a:xfrm>
            <a:off x="1520825" y="3994150"/>
            <a:ext cx="3111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10</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9</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8</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7</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6</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37933" name="Text Box 45"/>
          <p:cNvSpPr txBox="1">
            <a:spLocks noChangeArrowheads="1"/>
          </p:cNvSpPr>
          <p:nvPr/>
        </p:nvSpPr>
        <p:spPr bwMode="auto">
          <a:xfrm>
            <a:off x="7302500" y="5518150"/>
            <a:ext cx="1308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CENTIMETRES</a:t>
            </a:r>
          </a:p>
        </p:txBody>
      </p:sp>
      <p:sp>
        <p:nvSpPr>
          <p:cNvPr id="37934" name="Text Box 46"/>
          <p:cNvSpPr txBox="1">
            <a:spLocks noChangeArrowheads="1"/>
          </p:cNvSpPr>
          <p:nvPr/>
        </p:nvSpPr>
        <p:spPr bwMode="auto">
          <a:xfrm rot="-5400000">
            <a:off x="1273175" y="4630738"/>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MM</a:t>
            </a:r>
          </a:p>
        </p:txBody>
      </p:sp>
      <p:sp>
        <p:nvSpPr>
          <p:cNvPr id="37935" name="Text Box 47"/>
          <p:cNvSpPr txBox="1">
            <a:spLocks noChangeArrowheads="1"/>
          </p:cNvSpPr>
          <p:nvPr/>
        </p:nvSpPr>
        <p:spPr bwMode="auto">
          <a:xfrm>
            <a:off x="1217613" y="5532438"/>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CM</a:t>
            </a:r>
          </a:p>
        </p:txBody>
      </p:sp>
      <p:sp>
        <p:nvSpPr>
          <p:cNvPr id="37936" name="Text Box 48"/>
          <p:cNvSpPr txBox="1">
            <a:spLocks noChangeArrowheads="1"/>
          </p:cNvSpPr>
          <p:nvPr/>
        </p:nvSpPr>
        <p:spPr bwMode="auto">
          <a:xfrm>
            <a:off x="2332038" y="5943600"/>
            <a:ext cx="3924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R.F. = 1 / 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DIAGONAL SCALE SHOWING CENTIMETERS.</a:t>
            </a:r>
          </a:p>
        </p:txBody>
      </p:sp>
      <p:grpSp>
        <p:nvGrpSpPr>
          <p:cNvPr id="6" name="Group 49"/>
          <p:cNvGrpSpPr>
            <a:grpSpLocks/>
          </p:cNvGrpSpPr>
          <p:nvPr/>
        </p:nvGrpSpPr>
        <p:grpSpPr bwMode="auto">
          <a:xfrm>
            <a:off x="1614488" y="5446713"/>
            <a:ext cx="5657850" cy="354012"/>
            <a:chOff x="991" y="1317"/>
            <a:chExt cx="3564" cy="223"/>
          </a:xfrm>
        </p:grpSpPr>
        <p:sp>
          <p:nvSpPr>
            <p:cNvPr id="22565" name="Text Box 50"/>
            <p:cNvSpPr txBox="1">
              <a:spLocks noChangeArrowheads="1"/>
            </p:cNvSpPr>
            <p:nvPr/>
          </p:nvSpPr>
          <p:spPr bwMode="auto">
            <a:xfrm>
              <a:off x="1826" y="1322"/>
              <a:ext cx="1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0</a:t>
              </a:r>
            </a:p>
          </p:txBody>
        </p:sp>
        <p:sp>
          <p:nvSpPr>
            <p:cNvPr id="22566" name="Text Box 51"/>
            <p:cNvSpPr txBox="1">
              <a:spLocks noChangeArrowheads="1"/>
            </p:cNvSpPr>
            <p:nvPr/>
          </p:nvSpPr>
          <p:spPr bwMode="auto">
            <a:xfrm>
              <a:off x="2644" y="1321"/>
              <a:ext cx="1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sp>
          <p:nvSpPr>
            <p:cNvPr id="22567" name="Text Box 52"/>
            <p:cNvSpPr txBox="1">
              <a:spLocks noChangeArrowheads="1"/>
            </p:cNvSpPr>
            <p:nvPr/>
          </p:nvSpPr>
          <p:spPr bwMode="auto">
            <a:xfrm>
              <a:off x="3461" y="1326"/>
              <a:ext cx="2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10</a:t>
              </a:r>
            </a:p>
          </p:txBody>
        </p:sp>
        <p:sp>
          <p:nvSpPr>
            <p:cNvPr id="22568" name="Text Box 53"/>
            <p:cNvSpPr txBox="1">
              <a:spLocks noChangeArrowheads="1"/>
            </p:cNvSpPr>
            <p:nvPr/>
          </p:nvSpPr>
          <p:spPr bwMode="auto">
            <a:xfrm>
              <a:off x="4278" y="1325"/>
              <a:ext cx="27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 15</a:t>
              </a:r>
            </a:p>
          </p:txBody>
        </p:sp>
        <p:sp>
          <p:nvSpPr>
            <p:cNvPr id="22569" name="Text Box 54"/>
            <p:cNvSpPr txBox="1">
              <a:spLocks noChangeArrowheads="1"/>
            </p:cNvSpPr>
            <p:nvPr/>
          </p:nvSpPr>
          <p:spPr bwMode="auto">
            <a:xfrm>
              <a:off x="991" y="1328"/>
              <a:ext cx="1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5</a:t>
              </a:r>
            </a:p>
          </p:txBody>
        </p:sp>
        <p:sp>
          <p:nvSpPr>
            <p:cNvPr id="22570" name="Text Box 55"/>
            <p:cNvSpPr txBox="1">
              <a:spLocks noChangeArrowheads="1"/>
            </p:cNvSpPr>
            <p:nvPr/>
          </p:nvSpPr>
          <p:spPr bwMode="auto">
            <a:xfrm>
              <a:off x="1159" y="132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4</a:t>
              </a:r>
            </a:p>
          </p:txBody>
        </p:sp>
        <p:sp>
          <p:nvSpPr>
            <p:cNvPr id="22571" name="Text Box 56"/>
            <p:cNvSpPr txBox="1">
              <a:spLocks noChangeArrowheads="1"/>
            </p:cNvSpPr>
            <p:nvPr/>
          </p:nvSpPr>
          <p:spPr bwMode="auto">
            <a:xfrm>
              <a:off x="1309" y="1324"/>
              <a:ext cx="1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a:t>
              </a:r>
            </a:p>
          </p:txBody>
        </p:sp>
        <p:sp>
          <p:nvSpPr>
            <p:cNvPr id="22572" name="Text Box 57"/>
            <p:cNvSpPr txBox="1">
              <a:spLocks noChangeArrowheads="1"/>
            </p:cNvSpPr>
            <p:nvPr/>
          </p:nvSpPr>
          <p:spPr bwMode="auto">
            <a:xfrm>
              <a:off x="1488" y="131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a:t>
              </a:r>
            </a:p>
          </p:txBody>
        </p:sp>
        <p:sp>
          <p:nvSpPr>
            <p:cNvPr id="22573" name="Text Box 58"/>
            <p:cNvSpPr txBox="1">
              <a:spLocks noChangeArrowheads="1"/>
            </p:cNvSpPr>
            <p:nvPr/>
          </p:nvSpPr>
          <p:spPr bwMode="auto">
            <a:xfrm>
              <a:off x="1668" y="132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grpSp>
      <p:grpSp>
        <p:nvGrpSpPr>
          <p:cNvPr id="7" name="Group 59"/>
          <p:cNvGrpSpPr>
            <a:grpSpLocks/>
          </p:cNvGrpSpPr>
          <p:nvPr/>
        </p:nvGrpSpPr>
        <p:grpSpPr bwMode="auto">
          <a:xfrm>
            <a:off x="0" y="0"/>
            <a:ext cx="9144000" cy="685800"/>
            <a:chOff x="0" y="0"/>
            <a:chExt cx="5760" cy="432"/>
          </a:xfrm>
        </p:grpSpPr>
        <p:sp>
          <p:nvSpPr>
            <p:cNvPr id="22563" name="Rectangle 60"/>
            <p:cNvSpPr>
              <a:spLocks noChangeArrowheads="1"/>
            </p:cNvSpPr>
            <p:nvPr/>
          </p:nvSpPr>
          <p:spPr bwMode="auto">
            <a:xfrm>
              <a:off x="0" y="0"/>
              <a:ext cx="5760" cy="432"/>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64" name="Text Box 61"/>
            <p:cNvSpPr txBox="1">
              <a:spLocks noChangeArrowheads="1"/>
            </p:cNvSpPr>
            <p:nvPr/>
          </p:nvSpPr>
          <p:spPr bwMode="auto">
            <a:xfrm>
              <a:off x="96" y="72"/>
              <a:ext cx="36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PROBLEM No. 6:</a:t>
              </a: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Draw a diagonal scale of R.F. 1:2.5, showing centimeters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and millimeters and long enough to measure up to 20 centimeters.</a:t>
              </a:r>
            </a:p>
          </p:txBody>
        </p:sp>
      </p:grpSp>
      <p:grpSp>
        <p:nvGrpSpPr>
          <p:cNvPr id="8" name="Group 62"/>
          <p:cNvGrpSpPr>
            <a:grpSpLocks/>
          </p:cNvGrpSpPr>
          <p:nvPr/>
        </p:nvGrpSpPr>
        <p:grpSpPr bwMode="auto">
          <a:xfrm>
            <a:off x="0" y="685800"/>
            <a:ext cx="9144000" cy="2830513"/>
            <a:chOff x="0" y="432"/>
            <a:chExt cx="5760" cy="1783"/>
          </a:xfrm>
        </p:grpSpPr>
        <p:sp>
          <p:nvSpPr>
            <p:cNvPr id="22561" name="Rectangle 63"/>
            <p:cNvSpPr>
              <a:spLocks noChangeArrowheads="1"/>
            </p:cNvSpPr>
            <p:nvPr/>
          </p:nvSpPr>
          <p:spPr bwMode="auto">
            <a:xfrm>
              <a:off x="0" y="432"/>
              <a:ext cx="5760" cy="1776"/>
            </a:xfrm>
            <a:prstGeom prst="rect">
              <a:avLst/>
            </a:prstGeom>
            <a:solidFill>
              <a:srgbClr val="FF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62" name="Text Box 64"/>
            <p:cNvSpPr txBox="1">
              <a:spLocks noChangeArrowheads="1"/>
            </p:cNvSpPr>
            <p:nvPr/>
          </p:nvSpPr>
          <p:spPr bwMode="auto">
            <a:xfrm>
              <a:off x="275" y="528"/>
              <a:ext cx="2762"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SOLUTION STEPS: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R.F. = 1 / 2.5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Length of scale = 1 / 2.5 X 20 cm.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 8 cm.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1. Draw a line 8 cm long and divide it in to 4 equal parts.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(Each part will represent a length of 5 cm.)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2. Divide the first part into 5 equal divisions.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(Each will show 1 cm.)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3. At the left hand end of the line, draw a vertical line and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on it step-off 10 equal divisions of any length.</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4. Complete the scale as explained in previous problems.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Show the distance  13.4 cm on it.</a:t>
              </a:r>
            </a:p>
          </p:txBody>
        </p:sp>
      </p:grpSp>
      <p:sp>
        <p:nvSpPr>
          <p:cNvPr id="37953" name="Oval 65"/>
          <p:cNvSpPr>
            <a:spLocks noChangeArrowheads="1"/>
          </p:cNvSpPr>
          <p:nvPr/>
        </p:nvSpPr>
        <p:spPr bwMode="auto">
          <a:xfrm>
            <a:off x="2133600" y="4876800"/>
            <a:ext cx="76200" cy="76200"/>
          </a:xfrm>
          <a:prstGeom prst="ellipse">
            <a:avLst/>
          </a:prstGeom>
          <a:solidFill>
            <a:srgbClr val="FFFFCC"/>
          </a:solidFill>
          <a:ln w="9525">
            <a:solidFill>
              <a:schemeClr val="tx1"/>
            </a:solidFill>
            <a:round/>
            <a:headEnd/>
            <a:tailEnd/>
          </a:ln>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grpSp>
        <p:nvGrpSpPr>
          <p:cNvPr id="9" name="Group 66"/>
          <p:cNvGrpSpPr>
            <a:grpSpLocks/>
          </p:cNvGrpSpPr>
          <p:nvPr/>
        </p:nvGrpSpPr>
        <p:grpSpPr bwMode="auto">
          <a:xfrm>
            <a:off x="2190750" y="3581400"/>
            <a:ext cx="3562350" cy="1333500"/>
            <a:chOff x="1380" y="2256"/>
            <a:chExt cx="2244" cy="840"/>
          </a:xfrm>
        </p:grpSpPr>
        <p:sp>
          <p:nvSpPr>
            <p:cNvPr id="22559" name="Line 67"/>
            <p:cNvSpPr>
              <a:spLocks noChangeShapeType="1"/>
            </p:cNvSpPr>
            <p:nvPr/>
          </p:nvSpPr>
          <p:spPr bwMode="auto">
            <a:xfrm flipV="1">
              <a:off x="1380" y="2280"/>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60" name="Line 68"/>
            <p:cNvSpPr>
              <a:spLocks noChangeShapeType="1"/>
            </p:cNvSpPr>
            <p:nvPr/>
          </p:nvSpPr>
          <p:spPr bwMode="auto">
            <a:xfrm flipV="1">
              <a:off x="3624" y="2256"/>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69"/>
          <p:cNvGrpSpPr>
            <a:grpSpLocks/>
          </p:cNvGrpSpPr>
          <p:nvPr/>
        </p:nvGrpSpPr>
        <p:grpSpPr bwMode="auto">
          <a:xfrm>
            <a:off x="2209800" y="3554413"/>
            <a:ext cx="3581400" cy="304800"/>
            <a:chOff x="1392" y="2239"/>
            <a:chExt cx="2256" cy="192"/>
          </a:xfrm>
        </p:grpSpPr>
        <p:sp>
          <p:nvSpPr>
            <p:cNvPr id="22557" name="Line 70"/>
            <p:cNvSpPr>
              <a:spLocks noChangeShapeType="1"/>
            </p:cNvSpPr>
            <p:nvPr/>
          </p:nvSpPr>
          <p:spPr bwMode="auto">
            <a:xfrm>
              <a:off x="1392" y="2400"/>
              <a:ext cx="225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558" name="Text Box 71"/>
            <p:cNvSpPr txBox="1">
              <a:spLocks noChangeArrowheads="1"/>
            </p:cNvSpPr>
            <p:nvPr/>
          </p:nvSpPr>
          <p:spPr bwMode="auto">
            <a:xfrm>
              <a:off x="2198" y="2239"/>
              <a:ext cx="5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13 .4 CM</a:t>
              </a:r>
            </a:p>
          </p:txBody>
        </p:sp>
      </p:grpSp>
      <p:grpSp>
        <p:nvGrpSpPr>
          <p:cNvPr id="22554" name="Group 72"/>
          <p:cNvGrpSpPr>
            <a:grpSpLocks/>
          </p:cNvGrpSpPr>
          <p:nvPr/>
        </p:nvGrpSpPr>
        <p:grpSpPr bwMode="auto">
          <a:xfrm>
            <a:off x="7010400" y="609600"/>
            <a:ext cx="2114550" cy="1143000"/>
            <a:chOff x="4512" y="432"/>
            <a:chExt cx="1152" cy="624"/>
          </a:xfrm>
        </p:grpSpPr>
        <p:sp>
          <p:nvSpPr>
            <p:cNvPr id="22555" name="AutoShape 73"/>
            <p:cNvSpPr>
              <a:spLocks noChangeArrowheads="1"/>
            </p:cNvSpPr>
            <p:nvPr/>
          </p:nvSpPr>
          <p:spPr bwMode="auto">
            <a:xfrm>
              <a:off x="4512" y="432"/>
              <a:ext cx="1152" cy="624"/>
            </a:xfrm>
            <a:prstGeom prst="cloudCallout">
              <a:avLst>
                <a:gd name="adj1" fmla="val -33852"/>
                <a:gd name="adj2" fmla="val 83815"/>
              </a:avLst>
            </a:prstGeom>
            <a:solidFill>
              <a:schemeClr val="accent2"/>
            </a:solidFill>
            <a:ln w="9525">
              <a:solidFill>
                <a:schemeClr val="tx1"/>
              </a:solidFill>
              <a:round/>
              <a:headEnd/>
              <a:tailEnd/>
            </a:ln>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22556" name="Text Box 74"/>
            <p:cNvSpPr txBox="1">
              <a:spLocks noChangeArrowheads="1"/>
            </p:cNvSpPr>
            <p:nvPr/>
          </p:nvSpPr>
          <p:spPr bwMode="auto">
            <a:xfrm>
              <a:off x="4721" y="513"/>
              <a:ext cx="83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DIAGONAL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00"/>
                  </a:solidFill>
                  <a:effectLst/>
                  <a:uLnTx/>
                  <a:uFillTx/>
                  <a:latin typeface="Arial Black" panose="020B0A04020102020204" pitchFamily="34" charset="0"/>
                  <a:ea typeface="+mn-ea"/>
                  <a:cs typeface="Arial" panose="020B0604020202020204" pitchFamily="34" charset="0"/>
                </a:rPr>
                <a:t> SCALE </a:t>
              </a:r>
            </a:p>
          </p:txBody>
        </p:sp>
      </p:grpSp>
      <p:sp>
        <p:nvSpPr>
          <p:cNvPr id="13" name="Date Placeholder 12"/>
          <p:cNvSpPr>
            <a:spLocks noGrp="1"/>
          </p:cNvSpPr>
          <p:nvPr>
            <p:ph type="dt" sz="half" idx="10"/>
          </p:nvPr>
        </p:nvSpPr>
        <p:spPr/>
        <p:txBody>
          <a:bodyPr/>
          <a:lstStyle/>
          <a:p>
            <a:pPr lvl="0"/>
            <a:fld id="{550C6A10-D3D0-4406-93F5-D9DB9F86C28D}" type="datetime3">
              <a:rPr lang="en-US" noProof="0" smtClean="0"/>
              <a:pPr lvl="0"/>
              <a:t>10 September 2019</a:t>
            </a:fld>
            <a:endParaRPr lang="en-US" noProof="0"/>
          </a:p>
        </p:txBody>
      </p:sp>
      <p:sp>
        <p:nvSpPr>
          <p:cNvPr id="14" name="Footer Placeholder 13"/>
          <p:cNvSpPr>
            <a:spLocks noGrp="1"/>
          </p:cNvSpPr>
          <p:nvPr>
            <p:ph type="ftr" sz="quarter" idx="11"/>
          </p:nvPr>
        </p:nvSpPr>
        <p:spPr/>
        <p:txBody>
          <a:bodyPr/>
          <a:lstStyle/>
          <a:p>
            <a:pPr lvl="0"/>
            <a:r>
              <a:rPr lang="en-US" noProof="0"/>
              <a:t>CE101 Lec1: Introduction and Basics</a:t>
            </a:r>
            <a:endParaRPr lang="en-US" noProof="0" dirty="0"/>
          </a:p>
        </p:txBody>
      </p:sp>
      <p:sp>
        <p:nvSpPr>
          <p:cNvPr id="15" name="Slide Number Placeholder 14"/>
          <p:cNvSpPr>
            <a:spLocks noGrp="1"/>
          </p:cNvSpPr>
          <p:nvPr>
            <p:ph type="sldNum" sz="quarter" idx="12"/>
          </p:nvPr>
        </p:nvSpPr>
        <p:spPr/>
        <p:txBody>
          <a:bodyPr/>
          <a:lstStyle/>
          <a:p>
            <a:pPr lvl="0"/>
            <a:fld id="{6C5C84A4-FEF8-4FB1-9663-19AD76B6A1D4}" type="slidenum">
              <a:rPr lang="en-US" noProof="0" smtClean="0"/>
              <a:pPr lvl="0"/>
              <a:t>38</a:t>
            </a:fld>
            <a:endParaRPr lang="en-US" noProof="0"/>
          </a:p>
        </p:txBody>
      </p:sp>
    </p:spTree>
    <p:extLst>
      <p:ext uri="{BB962C8B-B14F-4D97-AF65-F5344CB8AC3E}">
        <p14:creationId xmlns:p14="http://schemas.microsoft.com/office/powerpoint/2010/main" val="2500009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ppt_w/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37891"/>
                                        </p:tgtEl>
                                        <p:attrNameLst>
                                          <p:attrName>style.visibility</p:attrName>
                                        </p:attrNameLst>
                                      </p:cBhvr>
                                      <p:to>
                                        <p:strVal val="visible"/>
                                      </p:to>
                                    </p:set>
                                    <p:anim calcmode="lin" valueType="num">
                                      <p:cBhvr>
                                        <p:cTn id="23" dur="500" fill="hold"/>
                                        <p:tgtEl>
                                          <p:spTgt spid="37891"/>
                                        </p:tgtEl>
                                        <p:attrNameLst>
                                          <p:attrName>ppt_x</p:attrName>
                                        </p:attrNameLst>
                                      </p:cBhvr>
                                      <p:tavLst>
                                        <p:tav tm="0">
                                          <p:val>
                                            <p:strVal val="#ppt_x-#ppt_w/2"/>
                                          </p:val>
                                        </p:tav>
                                        <p:tav tm="100000">
                                          <p:val>
                                            <p:strVal val="#ppt_x"/>
                                          </p:val>
                                        </p:tav>
                                      </p:tavLst>
                                    </p:anim>
                                    <p:anim calcmode="lin" valueType="num">
                                      <p:cBhvr>
                                        <p:cTn id="24" dur="500" fill="hold"/>
                                        <p:tgtEl>
                                          <p:spTgt spid="37891"/>
                                        </p:tgtEl>
                                        <p:attrNameLst>
                                          <p:attrName>ppt_y</p:attrName>
                                        </p:attrNameLst>
                                      </p:cBhvr>
                                      <p:tavLst>
                                        <p:tav tm="0">
                                          <p:val>
                                            <p:strVal val="#ppt_y"/>
                                          </p:val>
                                        </p:tav>
                                        <p:tav tm="100000">
                                          <p:val>
                                            <p:strVal val="#ppt_y"/>
                                          </p:val>
                                        </p:tav>
                                      </p:tavLst>
                                    </p:anim>
                                    <p:anim calcmode="lin" valueType="num">
                                      <p:cBhvr>
                                        <p:cTn id="25" dur="500" fill="hold"/>
                                        <p:tgtEl>
                                          <p:spTgt spid="37891"/>
                                        </p:tgtEl>
                                        <p:attrNameLst>
                                          <p:attrName>ppt_w</p:attrName>
                                        </p:attrNameLst>
                                      </p:cBhvr>
                                      <p:tavLst>
                                        <p:tav tm="0">
                                          <p:val>
                                            <p:fltVal val="0"/>
                                          </p:val>
                                        </p:tav>
                                        <p:tav tm="100000">
                                          <p:val>
                                            <p:strVal val="#ppt_w"/>
                                          </p:val>
                                        </p:tav>
                                      </p:tavLst>
                                    </p:anim>
                                    <p:anim calcmode="lin" valueType="num">
                                      <p:cBhvr>
                                        <p:cTn id="26" dur="500" fill="hold"/>
                                        <p:tgtEl>
                                          <p:spTgt spid="37891"/>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ppt_x</p:attrName>
                                        </p:attrNameLst>
                                      </p:cBhvr>
                                      <p:tavLst>
                                        <p:tav tm="0">
                                          <p:val>
                                            <p:strVal val="#ppt_x-#ppt_w/2"/>
                                          </p:val>
                                        </p:tav>
                                        <p:tav tm="100000">
                                          <p:val>
                                            <p:strVal val="#ppt_x"/>
                                          </p:val>
                                        </p:tav>
                                      </p:tavLst>
                                    </p:anim>
                                    <p:anim calcmode="lin" valueType="num">
                                      <p:cBhvr>
                                        <p:cTn id="32" dur="500" fill="hold"/>
                                        <p:tgtEl>
                                          <p:spTgt spid="3"/>
                                        </p:tgtEl>
                                        <p:attrNameLst>
                                          <p:attrName>ppt_y</p:attrName>
                                        </p:attrNameLst>
                                      </p:cBhvr>
                                      <p:tavLst>
                                        <p:tav tm="0">
                                          <p:val>
                                            <p:strVal val="#ppt_y"/>
                                          </p:val>
                                        </p:tav>
                                        <p:tav tm="100000">
                                          <p:val>
                                            <p:strVal val="#ppt_y"/>
                                          </p:val>
                                        </p:tav>
                                      </p:tavLst>
                                    </p:anim>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8"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ppt_x</p:attrName>
                                        </p:attrNameLst>
                                      </p:cBhvr>
                                      <p:tavLst>
                                        <p:tav tm="0">
                                          <p:val>
                                            <p:strVal val="#ppt_x-#ppt_w/2"/>
                                          </p:val>
                                        </p:tav>
                                        <p:tav tm="100000">
                                          <p:val>
                                            <p:strVal val="#ppt_x"/>
                                          </p:val>
                                        </p:tav>
                                      </p:tavLst>
                                    </p:anim>
                                    <p:anim calcmode="lin" valueType="num">
                                      <p:cBhvr>
                                        <p:cTn id="46" dur="500" fill="hold"/>
                                        <p:tgtEl>
                                          <p:spTgt spid="6"/>
                                        </p:tgtEl>
                                        <p:attrNameLst>
                                          <p:attrName>ppt_y</p:attrName>
                                        </p:attrNameLst>
                                      </p:cBhvr>
                                      <p:tavLst>
                                        <p:tav tm="0">
                                          <p:val>
                                            <p:strVal val="#ppt_y"/>
                                          </p:val>
                                        </p:tav>
                                        <p:tav tm="100000">
                                          <p:val>
                                            <p:strVal val="#ppt_y"/>
                                          </p:val>
                                        </p:tav>
                                      </p:tavLst>
                                    </p:anim>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4" fill="hold" grpId="0" nodeType="clickEffect">
                                  <p:stCondLst>
                                    <p:cond delay="0"/>
                                  </p:stCondLst>
                                  <p:childTnLst>
                                    <p:set>
                                      <p:cBhvr>
                                        <p:cTn id="52" dur="1" fill="hold">
                                          <p:stCondLst>
                                            <p:cond delay="0"/>
                                          </p:stCondLst>
                                        </p:cTn>
                                        <p:tgtEl>
                                          <p:spTgt spid="37890"/>
                                        </p:tgtEl>
                                        <p:attrNameLst>
                                          <p:attrName>style.visibility</p:attrName>
                                        </p:attrNameLst>
                                      </p:cBhvr>
                                      <p:to>
                                        <p:strVal val="visible"/>
                                      </p:to>
                                    </p:set>
                                    <p:anim calcmode="lin" valueType="num">
                                      <p:cBhvr>
                                        <p:cTn id="53" dur="500" fill="hold"/>
                                        <p:tgtEl>
                                          <p:spTgt spid="37890"/>
                                        </p:tgtEl>
                                        <p:attrNameLst>
                                          <p:attrName>ppt_x</p:attrName>
                                        </p:attrNameLst>
                                      </p:cBhvr>
                                      <p:tavLst>
                                        <p:tav tm="0">
                                          <p:val>
                                            <p:strVal val="#ppt_x"/>
                                          </p:val>
                                        </p:tav>
                                        <p:tav tm="100000">
                                          <p:val>
                                            <p:strVal val="#ppt_x"/>
                                          </p:val>
                                        </p:tav>
                                      </p:tavLst>
                                    </p:anim>
                                    <p:anim calcmode="lin" valueType="num">
                                      <p:cBhvr>
                                        <p:cTn id="54" dur="500" fill="hold"/>
                                        <p:tgtEl>
                                          <p:spTgt spid="37890"/>
                                        </p:tgtEl>
                                        <p:attrNameLst>
                                          <p:attrName>ppt_y</p:attrName>
                                        </p:attrNameLst>
                                      </p:cBhvr>
                                      <p:tavLst>
                                        <p:tav tm="0">
                                          <p:val>
                                            <p:strVal val="#ppt_y+#ppt_h/2"/>
                                          </p:val>
                                        </p:tav>
                                        <p:tav tm="100000">
                                          <p:val>
                                            <p:strVal val="#ppt_y"/>
                                          </p:val>
                                        </p:tav>
                                      </p:tavLst>
                                    </p:anim>
                                    <p:anim calcmode="lin" valueType="num">
                                      <p:cBhvr>
                                        <p:cTn id="55" dur="500" fill="hold"/>
                                        <p:tgtEl>
                                          <p:spTgt spid="37890"/>
                                        </p:tgtEl>
                                        <p:attrNameLst>
                                          <p:attrName>ppt_w</p:attrName>
                                        </p:attrNameLst>
                                      </p:cBhvr>
                                      <p:tavLst>
                                        <p:tav tm="0">
                                          <p:val>
                                            <p:strVal val="#ppt_w"/>
                                          </p:val>
                                        </p:tav>
                                        <p:tav tm="100000">
                                          <p:val>
                                            <p:strVal val="#ppt_w"/>
                                          </p:val>
                                        </p:tav>
                                      </p:tavLst>
                                    </p:anim>
                                    <p:anim calcmode="lin" valueType="num">
                                      <p:cBhvr>
                                        <p:cTn id="56" dur="500" fill="hold"/>
                                        <p:tgtEl>
                                          <p:spTgt spid="37890"/>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500" fill="hold"/>
                                        <p:tgtEl>
                                          <p:spTgt spid="4"/>
                                        </p:tgtEl>
                                        <p:attrNameLst>
                                          <p:attrName>ppt_x</p:attrName>
                                        </p:attrNameLst>
                                      </p:cBhvr>
                                      <p:tavLst>
                                        <p:tav tm="0">
                                          <p:val>
                                            <p:strVal val="#ppt_x"/>
                                          </p:val>
                                        </p:tav>
                                        <p:tav tm="100000">
                                          <p:val>
                                            <p:strVal val="#ppt_x"/>
                                          </p:val>
                                        </p:tav>
                                      </p:tavLst>
                                    </p:anim>
                                    <p:anim calcmode="lin" valueType="num">
                                      <p:cBhvr>
                                        <p:cTn id="62" dur="500" fill="hold"/>
                                        <p:tgtEl>
                                          <p:spTgt spid="4"/>
                                        </p:tgtEl>
                                        <p:attrNameLst>
                                          <p:attrName>ppt_y</p:attrName>
                                        </p:attrNameLst>
                                      </p:cBhvr>
                                      <p:tavLst>
                                        <p:tav tm="0">
                                          <p:val>
                                            <p:strVal val="#ppt_y+#ppt_h/2"/>
                                          </p:val>
                                        </p:tav>
                                        <p:tav tm="100000">
                                          <p:val>
                                            <p:strVal val="#ppt_y"/>
                                          </p:val>
                                        </p:tav>
                                      </p:tavLst>
                                    </p:anim>
                                    <p:anim calcmode="lin" valueType="num">
                                      <p:cBhvr>
                                        <p:cTn id="63" dur="500" fill="hold"/>
                                        <p:tgtEl>
                                          <p:spTgt spid="4"/>
                                        </p:tgtEl>
                                        <p:attrNameLst>
                                          <p:attrName>ppt_w</p:attrName>
                                        </p:attrNameLst>
                                      </p:cBhvr>
                                      <p:tavLst>
                                        <p:tav tm="0">
                                          <p:val>
                                            <p:strVal val="#ppt_w"/>
                                          </p:val>
                                        </p:tav>
                                        <p:tav tm="100000">
                                          <p:val>
                                            <p:strVal val="#ppt_w"/>
                                          </p:val>
                                        </p:tav>
                                      </p:tavLst>
                                    </p:anim>
                                    <p:anim calcmode="lin" valueType="num">
                                      <p:cBhvr>
                                        <p:cTn id="6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p:cTn id="69" dur="500" fill="hold"/>
                                        <p:tgtEl>
                                          <p:spTgt spid="5"/>
                                        </p:tgtEl>
                                        <p:attrNameLst>
                                          <p:attrName>ppt_x</p:attrName>
                                        </p:attrNameLst>
                                      </p:cBhvr>
                                      <p:tavLst>
                                        <p:tav tm="0">
                                          <p:val>
                                            <p:strVal val="#ppt_x-#ppt_w/2"/>
                                          </p:val>
                                        </p:tav>
                                        <p:tav tm="100000">
                                          <p:val>
                                            <p:strVal val="#ppt_x"/>
                                          </p:val>
                                        </p:tav>
                                      </p:tavLst>
                                    </p:anim>
                                    <p:anim calcmode="lin" valueType="num">
                                      <p:cBhvr>
                                        <p:cTn id="70" dur="500" fill="hold"/>
                                        <p:tgtEl>
                                          <p:spTgt spid="5"/>
                                        </p:tgtEl>
                                        <p:attrNameLst>
                                          <p:attrName>ppt_y</p:attrName>
                                        </p:attrNameLst>
                                      </p:cBhvr>
                                      <p:tavLst>
                                        <p:tav tm="0">
                                          <p:val>
                                            <p:strVal val="#ppt_y"/>
                                          </p:val>
                                        </p:tav>
                                        <p:tav tm="100000">
                                          <p:val>
                                            <p:strVal val="#ppt_y"/>
                                          </p:val>
                                        </p:tav>
                                      </p:tavLst>
                                    </p:anim>
                                    <p:anim calcmode="lin" valueType="num">
                                      <p:cBhvr>
                                        <p:cTn id="71" dur="500" fill="hold"/>
                                        <p:tgtEl>
                                          <p:spTgt spid="5"/>
                                        </p:tgtEl>
                                        <p:attrNameLst>
                                          <p:attrName>ppt_w</p:attrName>
                                        </p:attrNameLst>
                                      </p:cBhvr>
                                      <p:tavLst>
                                        <p:tav tm="0">
                                          <p:val>
                                            <p:fltVal val="0"/>
                                          </p:val>
                                        </p:tav>
                                        <p:tav tm="100000">
                                          <p:val>
                                            <p:strVal val="#ppt_w"/>
                                          </p:val>
                                        </p:tav>
                                      </p:tavLst>
                                    </p:anim>
                                    <p:anim calcmode="lin" valueType="num">
                                      <p:cBhvr>
                                        <p:cTn id="72"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fill="hold" grpId="0" nodeType="clickEffect">
                                  <p:stCondLst>
                                    <p:cond delay="0"/>
                                  </p:stCondLst>
                                  <p:childTnLst>
                                    <p:set>
                                      <p:cBhvr>
                                        <p:cTn id="76" dur="1" fill="hold">
                                          <p:stCondLst>
                                            <p:cond delay="0"/>
                                          </p:stCondLst>
                                        </p:cTn>
                                        <p:tgtEl>
                                          <p:spTgt spid="37932"/>
                                        </p:tgtEl>
                                        <p:attrNameLst>
                                          <p:attrName>style.visibility</p:attrName>
                                        </p:attrNameLst>
                                      </p:cBhvr>
                                      <p:to>
                                        <p:strVal val="visible"/>
                                      </p:to>
                                    </p:set>
                                    <p:anim calcmode="lin" valueType="num">
                                      <p:cBhvr>
                                        <p:cTn id="77" dur="500" fill="hold"/>
                                        <p:tgtEl>
                                          <p:spTgt spid="37932"/>
                                        </p:tgtEl>
                                        <p:attrNameLst>
                                          <p:attrName>ppt_x</p:attrName>
                                        </p:attrNameLst>
                                      </p:cBhvr>
                                      <p:tavLst>
                                        <p:tav tm="0">
                                          <p:val>
                                            <p:strVal val="#ppt_x"/>
                                          </p:val>
                                        </p:tav>
                                        <p:tav tm="100000">
                                          <p:val>
                                            <p:strVal val="#ppt_x"/>
                                          </p:val>
                                        </p:tav>
                                      </p:tavLst>
                                    </p:anim>
                                    <p:anim calcmode="lin" valueType="num">
                                      <p:cBhvr>
                                        <p:cTn id="78" dur="500" fill="hold"/>
                                        <p:tgtEl>
                                          <p:spTgt spid="37932"/>
                                        </p:tgtEl>
                                        <p:attrNameLst>
                                          <p:attrName>ppt_y</p:attrName>
                                        </p:attrNameLst>
                                      </p:cBhvr>
                                      <p:tavLst>
                                        <p:tav tm="0">
                                          <p:val>
                                            <p:strVal val="#ppt_y+#ppt_h/2"/>
                                          </p:val>
                                        </p:tav>
                                        <p:tav tm="100000">
                                          <p:val>
                                            <p:strVal val="#ppt_y"/>
                                          </p:val>
                                        </p:tav>
                                      </p:tavLst>
                                    </p:anim>
                                    <p:anim calcmode="lin" valueType="num">
                                      <p:cBhvr>
                                        <p:cTn id="79" dur="500" fill="hold"/>
                                        <p:tgtEl>
                                          <p:spTgt spid="37932"/>
                                        </p:tgtEl>
                                        <p:attrNameLst>
                                          <p:attrName>ppt_w</p:attrName>
                                        </p:attrNameLst>
                                      </p:cBhvr>
                                      <p:tavLst>
                                        <p:tav tm="0">
                                          <p:val>
                                            <p:strVal val="#ppt_w"/>
                                          </p:val>
                                        </p:tav>
                                        <p:tav tm="100000">
                                          <p:val>
                                            <p:strVal val="#ppt_w"/>
                                          </p:val>
                                        </p:tav>
                                      </p:tavLst>
                                    </p:anim>
                                    <p:anim calcmode="lin" valueType="num">
                                      <p:cBhvr>
                                        <p:cTn id="80" dur="500" fill="hold"/>
                                        <p:tgtEl>
                                          <p:spTgt spid="37932"/>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3" presetClass="entr" presetSubtype="32" fill="hold" grpId="0" nodeType="clickEffect">
                                  <p:stCondLst>
                                    <p:cond delay="0"/>
                                  </p:stCondLst>
                                  <p:childTnLst>
                                    <p:set>
                                      <p:cBhvr>
                                        <p:cTn id="84" dur="1" fill="hold">
                                          <p:stCondLst>
                                            <p:cond delay="0"/>
                                          </p:stCondLst>
                                        </p:cTn>
                                        <p:tgtEl>
                                          <p:spTgt spid="37933"/>
                                        </p:tgtEl>
                                        <p:attrNameLst>
                                          <p:attrName>style.visibility</p:attrName>
                                        </p:attrNameLst>
                                      </p:cBhvr>
                                      <p:to>
                                        <p:strVal val="visible"/>
                                      </p:to>
                                    </p:set>
                                    <p:anim calcmode="lin" valueType="num">
                                      <p:cBhvr>
                                        <p:cTn id="85" dur="500" fill="hold"/>
                                        <p:tgtEl>
                                          <p:spTgt spid="37933"/>
                                        </p:tgtEl>
                                        <p:attrNameLst>
                                          <p:attrName>ppt_w</p:attrName>
                                        </p:attrNameLst>
                                      </p:cBhvr>
                                      <p:tavLst>
                                        <p:tav tm="0">
                                          <p:val>
                                            <p:strVal val="4*#ppt_w"/>
                                          </p:val>
                                        </p:tav>
                                        <p:tav tm="100000">
                                          <p:val>
                                            <p:strVal val="#ppt_w"/>
                                          </p:val>
                                        </p:tav>
                                      </p:tavLst>
                                    </p:anim>
                                    <p:anim calcmode="lin" valueType="num">
                                      <p:cBhvr>
                                        <p:cTn id="86" dur="500" fill="hold"/>
                                        <p:tgtEl>
                                          <p:spTgt spid="37933"/>
                                        </p:tgtEl>
                                        <p:attrNameLst>
                                          <p:attrName>ppt_h</p:attrName>
                                        </p:attrNameLst>
                                      </p:cBhvr>
                                      <p:tavLst>
                                        <p:tav tm="0">
                                          <p:val>
                                            <p:strVal val="4*#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3" presetClass="entr" presetSubtype="32" fill="hold" grpId="0" nodeType="clickEffect">
                                  <p:stCondLst>
                                    <p:cond delay="0"/>
                                  </p:stCondLst>
                                  <p:childTnLst>
                                    <p:set>
                                      <p:cBhvr>
                                        <p:cTn id="90" dur="1" fill="hold">
                                          <p:stCondLst>
                                            <p:cond delay="0"/>
                                          </p:stCondLst>
                                        </p:cTn>
                                        <p:tgtEl>
                                          <p:spTgt spid="37935"/>
                                        </p:tgtEl>
                                        <p:attrNameLst>
                                          <p:attrName>style.visibility</p:attrName>
                                        </p:attrNameLst>
                                      </p:cBhvr>
                                      <p:to>
                                        <p:strVal val="visible"/>
                                      </p:to>
                                    </p:set>
                                    <p:anim calcmode="lin" valueType="num">
                                      <p:cBhvr>
                                        <p:cTn id="91" dur="500" fill="hold"/>
                                        <p:tgtEl>
                                          <p:spTgt spid="37935"/>
                                        </p:tgtEl>
                                        <p:attrNameLst>
                                          <p:attrName>ppt_w</p:attrName>
                                        </p:attrNameLst>
                                      </p:cBhvr>
                                      <p:tavLst>
                                        <p:tav tm="0">
                                          <p:val>
                                            <p:strVal val="4*#ppt_w"/>
                                          </p:val>
                                        </p:tav>
                                        <p:tav tm="100000">
                                          <p:val>
                                            <p:strVal val="#ppt_w"/>
                                          </p:val>
                                        </p:tav>
                                      </p:tavLst>
                                    </p:anim>
                                    <p:anim calcmode="lin" valueType="num">
                                      <p:cBhvr>
                                        <p:cTn id="92" dur="500" fill="hold"/>
                                        <p:tgtEl>
                                          <p:spTgt spid="37935"/>
                                        </p:tgtEl>
                                        <p:attrNameLst>
                                          <p:attrName>ppt_h</p:attrName>
                                        </p:attrNameLst>
                                      </p:cBhvr>
                                      <p:tavLst>
                                        <p:tav tm="0">
                                          <p:val>
                                            <p:strVal val="4*#ppt_h"/>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3" presetClass="entr" presetSubtype="32" fill="hold" grpId="0" nodeType="clickEffect">
                                  <p:stCondLst>
                                    <p:cond delay="0"/>
                                  </p:stCondLst>
                                  <p:childTnLst>
                                    <p:set>
                                      <p:cBhvr>
                                        <p:cTn id="96" dur="1" fill="hold">
                                          <p:stCondLst>
                                            <p:cond delay="0"/>
                                          </p:stCondLst>
                                        </p:cTn>
                                        <p:tgtEl>
                                          <p:spTgt spid="37934"/>
                                        </p:tgtEl>
                                        <p:attrNameLst>
                                          <p:attrName>style.visibility</p:attrName>
                                        </p:attrNameLst>
                                      </p:cBhvr>
                                      <p:to>
                                        <p:strVal val="visible"/>
                                      </p:to>
                                    </p:set>
                                    <p:anim calcmode="lin" valueType="num">
                                      <p:cBhvr>
                                        <p:cTn id="97" dur="500" fill="hold"/>
                                        <p:tgtEl>
                                          <p:spTgt spid="37934"/>
                                        </p:tgtEl>
                                        <p:attrNameLst>
                                          <p:attrName>ppt_w</p:attrName>
                                        </p:attrNameLst>
                                      </p:cBhvr>
                                      <p:tavLst>
                                        <p:tav tm="0">
                                          <p:val>
                                            <p:strVal val="4*#ppt_w"/>
                                          </p:val>
                                        </p:tav>
                                        <p:tav tm="100000">
                                          <p:val>
                                            <p:strVal val="#ppt_w"/>
                                          </p:val>
                                        </p:tav>
                                      </p:tavLst>
                                    </p:anim>
                                    <p:anim calcmode="lin" valueType="num">
                                      <p:cBhvr>
                                        <p:cTn id="98" dur="500" fill="hold"/>
                                        <p:tgtEl>
                                          <p:spTgt spid="37934"/>
                                        </p:tgtEl>
                                        <p:attrNameLst>
                                          <p:attrName>ppt_h</p:attrName>
                                        </p:attrNameLst>
                                      </p:cBhvr>
                                      <p:tavLst>
                                        <p:tav tm="0">
                                          <p:val>
                                            <p:strVal val="4*#ppt_h"/>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8" presetClass="entr" presetSubtype="9" fill="hold" nodeType="clickEffect">
                                  <p:stCondLst>
                                    <p:cond delay="0"/>
                                  </p:stCondLst>
                                  <p:childTnLst>
                                    <p:set>
                                      <p:cBhvr>
                                        <p:cTn id="102" dur="1" fill="hold">
                                          <p:stCondLst>
                                            <p:cond delay="0"/>
                                          </p:stCondLst>
                                        </p:cTn>
                                        <p:tgtEl>
                                          <p:spTgt spid="37925"/>
                                        </p:tgtEl>
                                        <p:attrNameLst>
                                          <p:attrName>style.visibility</p:attrName>
                                        </p:attrNameLst>
                                      </p:cBhvr>
                                      <p:to>
                                        <p:strVal val="visible"/>
                                      </p:to>
                                    </p:set>
                                    <p:animEffect transition="in" filter="strips(upLeft)">
                                      <p:cBhvr>
                                        <p:cTn id="103" dur="500"/>
                                        <p:tgtEl>
                                          <p:spTgt spid="3792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8" presetClass="entr" presetSubtype="9" fill="hold" nodeType="clickEffect">
                                  <p:stCondLst>
                                    <p:cond delay="0"/>
                                  </p:stCondLst>
                                  <p:childTnLst>
                                    <p:set>
                                      <p:cBhvr>
                                        <p:cTn id="107" dur="1" fill="hold">
                                          <p:stCondLst>
                                            <p:cond delay="0"/>
                                          </p:stCondLst>
                                        </p:cTn>
                                        <p:tgtEl>
                                          <p:spTgt spid="37926"/>
                                        </p:tgtEl>
                                        <p:attrNameLst>
                                          <p:attrName>style.visibility</p:attrName>
                                        </p:attrNameLst>
                                      </p:cBhvr>
                                      <p:to>
                                        <p:strVal val="visible"/>
                                      </p:to>
                                    </p:set>
                                    <p:animEffect transition="in" filter="strips(upLeft)">
                                      <p:cBhvr>
                                        <p:cTn id="108" dur="500"/>
                                        <p:tgtEl>
                                          <p:spTgt spid="3792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8" presetClass="entr" presetSubtype="9" fill="hold" nodeType="clickEffect">
                                  <p:stCondLst>
                                    <p:cond delay="0"/>
                                  </p:stCondLst>
                                  <p:childTnLst>
                                    <p:set>
                                      <p:cBhvr>
                                        <p:cTn id="112" dur="1" fill="hold">
                                          <p:stCondLst>
                                            <p:cond delay="0"/>
                                          </p:stCondLst>
                                        </p:cTn>
                                        <p:tgtEl>
                                          <p:spTgt spid="37927"/>
                                        </p:tgtEl>
                                        <p:attrNameLst>
                                          <p:attrName>style.visibility</p:attrName>
                                        </p:attrNameLst>
                                      </p:cBhvr>
                                      <p:to>
                                        <p:strVal val="visible"/>
                                      </p:to>
                                    </p:set>
                                    <p:animEffect transition="in" filter="strips(upLeft)">
                                      <p:cBhvr>
                                        <p:cTn id="113" dur="500"/>
                                        <p:tgtEl>
                                          <p:spTgt spid="37927"/>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8" presetClass="entr" presetSubtype="9" fill="hold" nodeType="clickEffect">
                                  <p:stCondLst>
                                    <p:cond delay="0"/>
                                  </p:stCondLst>
                                  <p:childTnLst>
                                    <p:set>
                                      <p:cBhvr>
                                        <p:cTn id="117" dur="1" fill="hold">
                                          <p:stCondLst>
                                            <p:cond delay="0"/>
                                          </p:stCondLst>
                                        </p:cTn>
                                        <p:tgtEl>
                                          <p:spTgt spid="37928"/>
                                        </p:tgtEl>
                                        <p:attrNameLst>
                                          <p:attrName>style.visibility</p:attrName>
                                        </p:attrNameLst>
                                      </p:cBhvr>
                                      <p:to>
                                        <p:strVal val="visible"/>
                                      </p:to>
                                    </p:set>
                                    <p:animEffect transition="in" filter="strips(upLeft)">
                                      <p:cBhvr>
                                        <p:cTn id="118" dur="500"/>
                                        <p:tgtEl>
                                          <p:spTgt spid="37928"/>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8" presetClass="entr" presetSubtype="9" fill="hold" nodeType="clickEffect">
                                  <p:stCondLst>
                                    <p:cond delay="0"/>
                                  </p:stCondLst>
                                  <p:childTnLst>
                                    <p:set>
                                      <p:cBhvr>
                                        <p:cTn id="122" dur="1" fill="hold">
                                          <p:stCondLst>
                                            <p:cond delay="0"/>
                                          </p:stCondLst>
                                        </p:cTn>
                                        <p:tgtEl>
                                          <p:spTgt spid="37929"/>
                                        </p:tgtEl>
                                        <p:attrNameLst>
                                          <p:attrName>style.visibility</p:attrName>
                                        </p:attrNameLst>
                                      </p:cBhvr>
                                      <p:to>
                                        <p:strVal val="visible"/>
                                      </p:to>
                                    </p:set>
                                    <p:animEffect transition="in" filter="strips(upLeft)">
                                      <p:cBhvr>
                                        <p:cTn id="123" dur="500"/>
                                        <p:tgtEl>
                                          <p:spTgt spid="37929"/>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7930"/>
                                        </p:tgtEl>
                                        <p:attrNameLst>
                                          <p:attrName>style.visibility</p:attrName>
                                        </p:attrNameLst>
                                      </p:cBhvr>
                                      <p:to>
                                        <p:strVal val="visible"/>
                                      </p:to>
                                    </p:set>
                                    <p:anim calcmode="lin" valueType="num">
                                      <p:cBhvr additive="base">
                                        <p:cTn id="128" dur="500" fill="hold"/>
                                        <p:tgtEl>
                                          <p:spTgt spid="37930"/>
                                        </p:tgtEl>
                                        <p:attrNameLst>
                                          <p:attrName>ppt_x</p:attrName>
                                        </p:attrNameLst>
                                      </p:cBhvr>
                                      <p:tavLst>
                                        <p:tav tm="0">
                                          <p:val>
                                            <p:strVal val="#ppt_x"/>
                                          </p:val>
                                        </p:tav>
                                        <p:tav tm="100000">
                                          <p:val>
                                            <p:strVal val="#ppt_x"/>
                                          </p:val>
                                        </p:tav>
                                      </p:tavLst>
                                    </p:anim>
                                    <p:anim calcmode="lin" valueType="num">
                                      <p:cBhvr additive="base">
                                        <p:cTn id="129" dur="500" fill="hold"/>
                                        <p:tgtEl>
                                          <p:spTgt spid="37930"/>
                                        </p:tgtEl>
                                        <p:attrNameLst>
                                          <p:attrName>ppt_y</p:attrName>
                                        </p:attrNameLst>
                                      </p:cBhvr>
                                      <p:tavLst>
                                        <p:tav tm="0">
                                          <p:val>
                                            <p:strVal val="1+#ppt_h/2"/>
                                          </p:val>
                                        </p:tav>
                                        <p:tav tm="100000">
                                          <p:val>
                                            <p:strVal val="#ppt_y"/>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37931"/>
                                        </p:tgtEl>
                                        <p:attrNameLst>
                                          <p:attrName>style.visibility</p:attrName>
                                        </p:attrNameLst>
                                      </p:cBhvr>
                                      <p:to>
                                        <p:strVal val="visible"/>
                                      </p:to>
                                    </p:set>
                                    <p:anim calcmode="lin" valueType="num">
                                      <p:cBhvr additive="base">
                                        <p:cTn id="134" dur="500" fill="hold"/>
                                        <p:tgtEl>
                                          <p:spTgt spid="37931"/>
                                        </p:tgtEl>
                                        <p:attrNameLst>
                                          <p:attrName>ppt_x</p:attrName>
                                        </p:attrNameLst>
                                      </p:cBhvr>
                                      <p:tavLst>
                                        <p:tav tm="0">
                                          <p:val>
                                            <p:strVal val="#ppt_x"/>
                                          </p:val>
                                        </p:tav>
                                        <p:tav tm="100000">
                                          <p:val>
                                            <p:strVal val="#ppt_x"/>
                                          </p:val>
                                        </p:tav>
                                      </p:tavLst>
                                    </p:anim>
                                    <p:anim calcmode="lin" valueType="num">
                                      <p:cBhvr additive="base">
                                        <p:cTn id="135" dur="500" fill="hold"/>
                                        <p:tgtEl>
                                          <p:spTgt spid="37931"/>
                                        </p:tgtEl>
                                        <p:attrNameLst>
                                          <p:attrName>ppt_y</p:attrName>
                                        </p:attrNameLst>
                                      </p:cBhvr>
                                      <p:tavLst>
                                        <p:tav tm="0">
                                          <p:val>
                                            <p:strVal val="1+#ppt_h/2"/>
                                          </p:val>
                                        </p:tav>
                                        <p:tav tm="100000">
                                          <p:val>
                                            <p:strVal val="#ppt_y"/>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7936"/>
                                        </p:tgtEl>
                                        <p:attrNameLst>
                                          <p:attrName>style.visibility</p:attrName>
                                        </p:attrNameLst>
                                      </p:cBhvr>
                                      <p:to>
                                        <p:strVal val="visible"/>
                                      </p:to>
                                    </p:set>
                                    <p:anim calcmode="lin" valueType="num">
                                      <p:cBhvr additive="base">
                                        <p:cTn id="140" dur="500" fill="hold"/>
                                        <p:tgtEl>
                                          <p:spTgt spid="37936"/>
                                        </p:tgtEl>
                                        <p:attrNameLst>
                                          <p:attrName>ppt_x</p:attrName>
                                        </p:attrNameLst>
                                      </p:cBhvr>
                                      <p:tavLst>
                                        <p:tav tm="0">
                                          <p:val>
                                            <p:strVal val="#ppt_x"/>
                                          </p:val>
                                        </p:tav>
                                        <p:tav tm="100000">
                                          <p:val>
                                            <p:strVal val="#ppt_x"/>
                                          </p:val>
                                        </p:tav>
                                      </p:tavLst>
                                    </p:anim>
                                    <p:anim calcmode="lin" valueType="num">
                                      <p:cBhvr additive="base">
                                        <p:cTn id="141" dur="500" fill="hold"/>
                                        <p:tgtEl>
                                          <p:spTgt spid="37936"/>
                                        </p:tgtEl>
                                        <p:attrNameLst>
                                          <p:attrName>ppt_y</p:attrName>
                                        </p:attrNameLst>
                                      </p:cBhvr>
                                      <p:tavLst>
                                        <p:tav tm="0">
                                          <p:val>
                                            <p:strVal val="1+#ppt_h/2"/>
                                          </p:val>
                                        </p:tav>
                                        <p:tav tm="100000">
                                          <p:val>
                                            <p:strVal val="#ppt_y"/>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3" presetClass="entr" presetSubtype="32" fill="hold" grpId="0" nodeType="clickEffect">
                                  <p:stCondLst>
                                    <p:cond delay="0"/>
                                  </p:stCondLst>
                                  <p:childTnLst>
                                    <p:set>
                                      <p:cBhvr>
                                        <p:cTn id="145" dur="1" fill="hold">
                                          <p:stCondLst>
                                            <p:cond delay="0"/>
                                          </p:stCondLst>
                                        </p:cTn>
                                        <p:tgtEl>
                                          <p:spTgt spid="37953"/>
                                        </p:tgtEl>
                                        <p:attrNameLst>
                                          <p:attrName>style.visibility</p:attrName>
                                        </p:attrNameLst>
                                      </p:cBhvr>
                                      <p:to>
                                        <p:strVal val="visible"/>
                                      </p:to>
                                    </p:set>
                                    <p:anim calcmode="lin" valueType="num">
                                      <p:cBhvr>
                                        <p:cTn id="146" dur="500" fill="hold"/>
                                        <p:tgtEl>
                                          <p:spTgt spid="37953"/>
                                        </p:tgtEl>
                                        <p:attrNameLst>
                                          <p:attrName>ppt_w</p:attrName>
                                        </p:attrNameLst>
                                      </p:cBhvr>
                                      <p:tavLst>
                                        <p:tav tm="0">
                                          <p:val>
                                            <p:strVal val="4*#ppt_w"/>
                                          </p:val>
                                        </p:tav>
                                        <p:tav tm="100000">
                                          <p:val>
                                            <p:strVal val="#ppt_w"/>
                                          </p:val>
                                        </p:tav>
                                      </p:tavLst>
                                    </p:anim>
                                    <p:anim calcmode="lin" valueType="num">
                                      <p:cBhvr>
                                        <p:cTn id="147" dur="500" fill="hold"/>
                                        <p:tgtEl>
                                          <p:spTgt spid="37953"/>
                                        </p:tgtEl>
                                        <p:attrNameLst>
                                          <p:attrName>ppt_h</p:attrName>
                                        </p:attrNameLst>
                                      </p:cBhvr>
                                      <p:tavLst>
                                        <p:tav tm="0">
                                          <p:val>
                                            <p:strVal val="4*#ppt_h"/>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7" presetClass="entr" presetSubtype="4" fill="hold" nodeType="clickEffect">
                                  <p:stCondLst>
                                    <p:cond delay="0"/>
                                  </p:stCondLst>
                                  <p:childTnLst>
                                    <p:set>
                                      <p:cBhvr>
                                        <p:cTn id="151" dur="1" fill="hold">
                                          <p:stCondLst>
                                            <p:cond delay="0"/>
                                          </p:stCondLst>
                                        </p:cTn>
                                        <p:tgtEl>
                                          <p:spTgt spid="9"/>
                                        </p:tgtEl>
                                        <p:attrNameLst>
                                          <p:attrName>style.visibility</p:attrName>
                                        </p:attrNameLst>
                                      </p:cBhvr>
                                      <p:to>
                                        <p:strVal val="visible"/>
                                      </p:to>
                                    </p:set>
                                    <p:anim calcmode="lin" valueType="num">
                                      <p:cBhvr>
                                        <p:cTn id="152" dur="500" fill="hold"/>
                                        <p:tgtEl>
                                          <p:spTgt spid="9"/>
                                        </p:tgtEl>
                                        <p:attrNameLst>
                                          <p:attrName>ppt_x</p:attrName>
                                        </p:attrNameLst>
                                      </p:cBhvr>
                                      <p:tavLst>
                                        <p:tav tm="0">
                                          <p:val>
                                            <p:strVal val="#ppt_x"/>
                                          </p:val>
                                        </p:tav>
                                        <p:tav tm="100000">
                                          <p:val>
                                            <p:strVal val="#ppt_x"/>
                                          </p:val>
                                        </p:tav>
                                      </p:tavLst>
                                    </p:anim>
                                    <p:anim calcmode="lin" valueType="num">
                                      <p:cBhvr>
                                        <p:cTn id="153" dur="500" fill="hold"/>
                                        <p:tgtEl>
                                          <p:spTgt spid="9"/>
                                        </p:tgtEl>
                                        <p:attrNameLst>
                                          <p:attrName>ppt_y</p:attrName>
                                        </p:attrNameLst>
                                      </p:cBhvr>
                                      <p:tavLst>
                                        <p:tav tm="0">
                                          <p:val>
                                            <p:strVal val="#ppt_y+#ppt_h/2"/>
                                          </p:val>
                                        </p:tav>
                                        <p:tav tm="100000">
                                          <p:val>
                                            <p:strVal val="#ppt_y"/>
                                          </p:val>
                                        </p:tav>
                                      </p:tavLst>
                                    </p:anim>
                                    <p:anim calcmode="lin" valueType="num">
                                      <p:cBhvr>
                                        <p:cTn id="154" dur="500" fill="hold"/>
                                        <p:tgtEl>
                                          <p:spTgt spid="9"/>
                                        </p:tgtEl>
                                        <p:attrNameLst>
                                          <p:attrName>ppt_w</p:attrName>
                                        </p:attrNameLst>
                                      </p:cBhvr>
                                      <p:tavLst>
                                        <p:tav tm="0">
                                          <p:val>
                                            <p:strVal val="#ppt_w"/>
                                          </p:val>
                                        </p:tav>
                                        <p:tav tm="100000">
                                          <p:val>
                                            <p:strVal val="#ppt_w"/>
                                          </p:val>
                                        </p:tav>
                                      </p:tavLst>
                                    </p:anim>
                                    <p:anim calcmode="lin" valueType="num">
                                      <p:cBhvr>
                                        <p:cTn id="155"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7" presetClass="entr" presetSubtype="10" fill="hold" nodeType="clickEffect">
                                  <p:stCondLst>
                                    <p:cond delay="0"/>
                                  </p:stCondLst>
                                  <p:childTnLst>
                                    <p:set>
                                      <p:cBhvr>
                                        <p:cTn id="159" dur="1" fill="hold">
                                          <p:stCondLst>
                                            <p:cond delay="0"/>
                                          </p:stCondLst>
                                        </p:cTn>
                                        <p:tgtEl>
                                          <p:spTgt spid="10"/>
                                        </p:tgtEl>
                                        <p:attrNameLst>
                                          <p:attrName>style.visibility</p:attrName>
                                        </p:attrNameLst>
                                      </p:cBhvr>
                                      <p:to>
                                        <p:strVal val="visible"/>
                                      </p:to>
                                    </p:set>
                                    <p:anim calcmode="lin" valueType="num">
                                      <p:cBhvr>
                                        <p:cTn id="160" dur="500" fill="hold"/>
                                        <p:tgtEl>
                                          <p:spTgt spid="10"/>
                                        </p:tgtEl>
                                        <p:attrNameLst>
                                          <p:attrName>ppt_w</p:attrName>
                                        </p:attrNameLst>
                                      </p:cBhvr>
                                      <p:tavLst>
                                        <p:tav tm="0">
                                          <p:val>
                                            <p:fltVal val="0"/>
                                          </p:val>
                                        </p:tav>
                                        <p:tav tm="100000">
                                          <p:val>
                                            <p:strVal val="#ppt_w"/>
                                          </p:val>
                                        </p:tav>
                                      </p:tavLst>
                                    </p:anim>
                                    <p:anim calcmode="lin" valueType="num">
                                      <p:cBhvr>
                                        <p:cTn id="161"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P spid="37930" grpId="0" autoUpdateAnimBg="0"/>
      <p:bldP spid="37931" grpId="0" autoUpdateAnimBg="0"/>
      <p:bldP spid="37932" grpId="0" autoUpdateAnimBg="0"/>
      <p:bldP spid="37933" grpId="0" autoUpdateAnimBg="0"/>
      <p:bldP spid="37934" grpId="0" autoUpdateAnimBg="0"/>
      <p:bldP spid="37935" grpId="0" autoUpdateAnimBg="0"/>
      <p:bldP spid="37936" grpId="0" autoUpdateAnimBg="0"/>
      <p:bldP spid="3795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lvl="0"/>
            <a:fld id="{726D3BC8-03CF-4A37-AA11-F110EE989C60}" type="datetime3">
              <a:rPr lang="en-US" noProof="0" smtClean="0"/>
              <a:pPr lvl="0"/>
              <a:t>10 September 2019</a:t>
            </a:fld>
            <a:endParaRPr lang="en-US" noProof="0"/>
          </a:p>
        </p:txBody>
      </p:sp>
      <p:sp>
        <p:nvSpPr>
          <p:cNvPr id="4" name="Footer Placeholder 3"/>
          <p:cNvSpPr>
            <a:spLocks noGrp="1"/>
          </p:cNvSpPr>
          <p:nvPr>
            <p:ph type="ftr" sz="quarter" idx="11"/>
          </p:nvPr>
        </p:nvSpPr>
        <p:spPr/>
        <p:txBody>
          <a:bodyPr/>
          <a:lstStyle/>
          <a:p>
            <a:pPr lvl="0"/>
            <a:r>
              <a:rPr lang="en-US" noProof="0"/>
              <a:t>CE101 Lec1: Introduction and Basics</a:t>
            </a:r>
          </a:p>
        </p:txBody>
      </p:sp>
      <p:sp>
        <p:nvSpPr>
          <p:cNvPr id="3" name="Slide Number Placeholder 2"/>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lvl="0"/>
            <a:fld id="{44BE048D-6884-47BB-A713-399F1E2656D6}" type="slidenum">
              <a:rPr lang="en-US" altLang="en-US" noProof="0" smtClean="0"/>
              <a:pPr lvl="0"/>
              <a:t>39</a:t>
            </a:fld>
            <a:endParaRPr lang="en-US" altLang="en-US" noProof="0"/>
          </a:p>
        </p:txBody>
      </p:sp>
      <p:sp>
        <p:nvSpPr>
          <p:cNvPr id="40964" name="TextBox 3"/>
          <p:cNvSpPr txBox="1">
            <a:spLocks noChangeArrowheads="1"/>
          </p:cNvSpPr>
          <p:nvPr/>
        </p:nvSpPr>
        <p:spPr bwMode="auto">
          <a:xfrm>
            <a:off x="3733800" y="304800"/>
            <a:ext cx="1668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Self Study</a:t>
            </a:r>
          </a:p>
        </p:txBody>
      </p:sp>
      <p:sp>
        <p:nvSpPr>
          <p:cNvPr id="40965" name="TextBox 4"/>
          <p:cNvSpPr txBox="1">
            <a:spLocks noChangeArrowheads="1"/>
          </p:cNvSpPr>
          <p:nvPr/>
        </p:nvSpPr>
        <p:spPr bwMode="auto">
          <a:xfrm>
            <a:off x="698500" y="1295400"/>
            <a:ext cx="69215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Dividing line into equal parts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Dividing circle into equal parts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Perpendicular bisection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Angular bisection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Construction of triangles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Construction of regular polygons such as pentagon, hexagon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Inscribed circles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Drawing tangents and normal</a:t>
            </a:r>
          </a:p>
        </p:txBody>
      </p:sp>
      <p:sp>
        <p:nvSpPr>
          <p:cNvPr id="40966" name="TextBox 5"/>
          <p:cNvSpPr txBox="1">
            <a:spLocks noChangeArrowheads="1"/>
          </p:cNvSpPr>
          <p:nvPr/>
        </p:nvSpPr>
        <p:spPr bwMode="auto">
          <a:xfrm>
            <a:off x="685800" y="838200"/>
            <a:ext cx="5475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Please refer to any engineering drawing text book</a:t>
            </a:r>
          </a:p>
        </p:txBody>
      </p:sp>
    </p:spTree>
    <p:extLst>
      <p:ext uri="{BB962C8B-B14F-4D97-AF65-F5344CB8AC3E}">
        <p14:creationId xmlns:p14="http://schemas.microsoft.com/office/powerpoint/2010/main" val="187613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5275263"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867400" y="381000"/>
            <a:ext cx="30765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3"/>
          <p:cNvSpPr txBox="1">
            <a:spLocks noChangeArrowheads="1"/>
          </p:cNvSpPr>
          <p:nvPr/>
        </p:nvSpPr>
        <p:spPr bwMode="auto">
          <a:xfrm>
            <a:off x="0" y="3200400"/>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Dimension line: </a:t>
            </a: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Dimension line is a thin continuous line. It is terminated by arrowheads touching the outlines, extension lines or </a:t>
            </a:r>
            <a:r>
              <a:rPr kumimoji="0" lang="en-US" altLang="en-US" sz="1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Arial" panose="020B0604020202020204" pitchFamily="34" charset="0"/>
              </a:rPr>
              <a:t>centre</a:t>
            </a: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 lines</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Extension lines: </a:t>
            </a: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An extension line is also a thin continuous line drawn in extension of on outline. It extends by about 3 mm beyond the dimension line</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Arrowheads: </a:t>
            </a: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An arrowhead is placed at each end of a dimension line. Its pointed end touches an outline, an extension line or a center line. The size of an arrowhead should be proportional to the thickness of the outlines. The length of the arrowhead should be about three times its maximum width</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Leader: </a:t>
            </a: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 leader or a pointer is a thin continuous line connecting a note or a dimension figure with the feature to which it applies. </a:t>
            </a:r>
          </a:p>
        </p:txBody>
      </p:sp>
      <p:sp>
        <p:nvSpPr>
          <p:cNvPr id="2" name="Date Placeholder 1"/>
          <p:cNvSpPr>
            <a:spLocks noGrp="1"/>
          </p:cNvSpPr>
          <p:nvPr>
            <p:ph type="dt" sz="half" idx="10"/>
          </p:nvPr>
        </p:nvSpPr>
        <p:spPr/>
        <p:txBody>
          <a:bodyPr/>
          <a:lstStyle/>
          <a:p>
            <a:pPr lvl="0"/>
            <a:fld id="{FB2C0E71-101B-44B2-B27A-0327BBF153F8}" type="datetime3">
              <a:rPr lang="en-US" noProof="0" smtClean="0"/>
              <a:pPr lvl="0"/>
              <a:t>10 September 2019</a:t>
            </a:fld>
            <a:endParaRPr lang="en-US" noProof="0"/>
          </a:p>
        </p:txBody>
      </p:sp>
      <p:sp>
        <p:nvSpPr>
          <p:cNvPr id="3" name="Footer Placeholder 2"/>
          <p:cNvSpPr>
            <a:spLocks noGrp="1"/>
          </p:cNvSpPr>
          <p:nvPr>
            <p:ph type="ftr" sz="quarter" idx="11"/>
          </p:nvPr>
        </p:nvSpPr>
        <p:spPr/>
        <p:txBody>
          <a:bodyPr/>
          <a:lstStyle/>
          <a:p>
            <a:pPr lvl="0"/>
            <a:r>
              <a:rPr lang="en-US" noProof="0"/>
              <a:t>CE101 Lec1: Introduction and Basics</a:t>
            </a:r>
          </a:p>
        </p:txBody>
      </p:sp>
      <p:sp>
        <p:nvSpPr>
          <p:cNvPr id="4" name="Slide Number Placeholder 3"/>
          <p:cNvSpPr>
            <a:spLocks noGrp="1"/>
          </p:cNvSpPr>
          <p:nvPr>
            <p:ph type="sldNum" sz="quarter" idx="12"/>
          </p:nvPr>
        </p:nvSpPr>
        <p:spPr/>
        <p:txBody>
          <a:bodyPr/>
          <a:lstStyle/>
          <a:p>
            <a:pPr lvl="0"/>
            <a:fld id="{821E5DEB-F0EA-46E7-8C9C-42C750CE8EBF}" type="slidenum">
              <a:rPr lang="en-US" altLang="en-US" noProof="0" smtClean="0"/>
              <a:pPr lvl="0"/>
              <a:t>4</a:t>
            </a:fld>
            <a:endParaRPr lang="en-US" altLang="en-US" noProof="0"/>
          </a:p>
        </p:txBody>
      </p:sp>
    </p:spTree>
    <p:extLst>
      <p:ext uri="{BB962C8B-B14F-4D97-AF65-F5344CB8AC3E}">
        <p14:creationId xmlns:p14="http://schemas.microsoft.com/office/powerpoint/2010/main" val="268280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838200"/>
            <a:ext cx="8229600" cy="477838"/>
          </a:xfrm>
        </p:spPr>
        <p:txBody>
          <a:bodyPr/>
          <a:lstStyle/>
          <a:p>
            <a:endParaRPr lang="en-US"/>
          </a:p>
        </p:txBody>
      </p:sp>
      <p:sp>
        <p:nvSpPr>
          <p:cNvPr id="24579" name="Content Placeholder 2"/>
          <p:cNvSpPr>
            <a:spLocks noGrp="1"/>
          </p:cNvSpPr>
          <p:nvPr>
            <p:ph idx="1"/>
          </p:nvPr>
        </p:nvSpPr>
        <p:spPr>
          <a:xfrm>
            <a:off x="457200" y="1447800"/>
            <a:ext cx="8229600" cy="1816100"/>
          </a:xfrm>
        </p:spPr>
        <p:txBody>
          <a:bodyPr/>
          <a:lstStyle/>
          <a:p>
            <a:endParaRPr lang="en-US"/>
          </a:p>
        </p:txBody>
      </p:sp>
      <p:sp>
        <p:nvSpPr>
          <p:cNvPr id="24580" name="Date Placeholder 3"/>
          <p:cNvSpPr>
            <a:spLocks noGrp="1"/>
          </p:cNvSpPr>
          <p:nvPr>
            <p:ph type="dt" sz="quarter" idx="10"/>
          </p:nvPr>
        </p:nvSpPr>
        <p:spPr bwMode="auto">
          <a:noFill/>
          <a:ln>
            <a:miter lim="800000"/>
            <a:headEnd/>
            <a:tailEnd/>
          </a:ln>
        </p:spPr>
        <p:txBody>
          <a:bodyPr wrap="square" numCol="1" compatLnSpc="1">
            <a:prstTxWarp prst="textNoShape">
              <a:avLst/>
            </a:prstTxWarp>
          </a:bodyPr>
          <a:lstStyle/>
          <a:p>
            <a:pPr fontAlgn="base">
              <a:spcBef>
                <a:spcPct val="0"/>
              </a:spcBef>
              <a:spcAft>
                <a:spcPct val="0"/>
              </a:spcAft>
            </a:pPr>
            <a:fld id="{F5A46391-36C5-4E8F-9A28-DEE2307AC4DC}" type="datetime3">
              <a:rPr lang="en-US" smtClean="0"/>
              <a:t>10 September 2019</a:t>
            </a:fld>
            <a:endParaRPr lang="en-US"/>
          </a:p>
        </p:txBody>
      </p:sp>
      <p:sp>
        <p:nvSpPr>
          <p:cNvPr id="24581" name="Footer Placeholder 4"/>
          <p:cNvSpPr>
            <a:spLocks noGrp="1"/>
          </p:cNvSpPr>
          <p:nvPr>
            <p:ph type="ftr" sz="quarter" idx="11"/>
          </p:nvPr>
        </p:nvSpPr>
        <p:spPr bwMode="auto">
          <a:noFill/>
          <a:ln>
            <a:miter lim="800000"/>
            <a:headEnd/>
            <a:tailEnd/>
          </a:ln>
        </p:spPr>
        <p:txBody>
          <a:bodyPr numCol="1" compatLnSpc="1">
            <a:prstTxWarp prst="textNoShape">
              <a:avLst/>
            </a:prstTxWarp>
          </a:bodyPr>
          <a:lstStyle/>
          <a:p>
            <a:r>
              <a:rPr lang="en-IN"/>
              <a:t>CE101 Lec1: Introduction and Basics</a:t>
            </a:r>
            <a:endParaRPr lang="en-US" dirty="0"/>
          </a:p>
        </p:txBody>
      </p:sp>
      <p:sp>
        <p:nvSpPr>
          <p:cNvPr id="24582" name="Slide Number Placeholder 5"/>
          <p:cNvSpPr>
            <a:spLocks noGrp="1"/>
          </p:cNvSpPr>
          <p:nvPr>
            <p:ph type="sldNum" sz="quarter" idx="12"/>
          </p:nvPr>
        </p:nvSpPr>
        <p:spPr bwMode="auto">
          <a:noFill/>
          <a:ln>
            <a:miter lim="800000"/>
            <a:headEnd/>
            <a:tailEnd/>
          </a:ln>
        </p:spPr>
        <p:txBody>
          <a:bodyPr wrap="square" numCol="1" compatLnSpc="1">
            <a:prstTxWarp prst="textNoShape">
              <a:avLst/>
            </a:prstTxWarp>
          </a:bodyPr>
          <a:lstStyle/>
          <a:p>
            <a:pPr fontAlgn="base">
              <a:spcBef>
                <a:spcPct val="0"/>
              </a:spcBef>
              <a:spcAft>
                <a:spcPct val="0"/>
              </a:spcAft>
            </a:pPr>
            <a:fld id="{0CF9E6A8-9258-4FD3-AC67-B2EA2894B8EB}" type="slidenum">
              <a:rPr lang="en-US" smtClean="0"/>
              <a:pPr fontAlgn="base">
                <a:spcBef>
                  <a:spcPct val="0"/>
                </a:spcBef>
                <a:spcAft>
                  <a:spcPct val="0"/>
                </a:spcAft>
              </a:pPr>
              <a:t>40</a:t>
            </a:fld>
            <a:endParaRPr lang="en-US"/>
          </a:p>
        </p:txBody>
      </p:sp>
      <p:pic>
        <p:nvPicPr>
          <p:cNvPr id="24583" name="Picture 2"/>
          <p:cNvPicPr>
            <a:picLocks noChangeAspect="1" noChangeArrowheads="1"/>
          </p:cNvPicPr>
          <p:nvPr/>
        </p:nvPicPr>
        <p:blipFill>
          <a:blip r:embed="rId2" cstate="print"/>
          <a:srcRect/>
          <a:stretch>
            <a:fillRect/>
          </a:stretch>
        </p:blipFill>
        <p:spPr bwMode="auto">
          <a:xfrm>
            <a:off x="1676400" y="1600200"/>
            <a:ext cx="6172200" cy="4962525"/>
          </a:xfrm>
          <a:prstGeom prst="rect">
            <a:avLst/>
          </a:prstGeom>
          <a:noFill/>
          <a:ln w="9525">
            <a:noFill/>
            <a:miter lim="800000"/>
            <a:headEnd/>
            <a:tailEnd/>
          </a:ln>
        </p:spPr>
      </p:pic>
      <p:sp>
        <p:nvSpPr>
          <p:cNvPr id="8" name="TextBox 7"/>
          <p:cNvSpPr txBox="1">
            <a:spLocks noChangeArrowheads="1"/>
          </p:cNvSpPr>
          <p:nvPr/>
        </p:nvSpPr>
        <p:spPr bwMode="auto">
          <a:xfrm>
            <a:off x="3505200" y="3810000"/>
            <a:ext cx="5867400" cy="584200"/>
          </a:xfrm>
          <a:prstGeom prst="rect">
            <a:avLst/>
          </a:prstGeom>
          <a:noFill/>
          <a:ln w="9525">
            <a:noFill/>
            <a:miter lim="800000"/>
            <a:headEnd/>
            <a:tailEnd/>
          </a:ln>
        </p:spPr>
        <p:txBody>
          <a:bodyPr>
            <a:spAutoFit/>
          </a:bodyPr>
          <a:lstStyle/>
          <a:p>
            <a:pPr>
              <a:spcBef>
                <a:spcPct val="0"/>
              </a:spcBef>
            </a:pPr>
            <a:r>
              <a:rPr lang="en-US" sz="3200" b="1" i="1">
                <a:solidFill>
                  <a:srgbClr val="3333FF"/>
                </a:solidFill>
                <a:latin typeface="Times New Roman" pitchFamily="18" charset="0"/>
                <a:cs typeface="Times New Roman" pitchFamily="18" charset="0"/>
              </a:rPr>
              <a:t>Thank You for Patient Hearing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0" presetClass="path" presetSubtype="0" accel="50000" decel="50000" fill="hold" grpId="1" nodeType="withEffect">
                                  <p:stCondLst>
                                    <p:cond delay="0"/>
                                  </p:stCondLst>
                                  <p:childTnLst>
                                    <p:animMotion origin="layout" path="M -1.38889E-6 1.85185E-6 C 0.06511 -0.05139 0.13038 -0.10278 0.10365 -0.14514 C 0.07708 -0.1875 -0.11232 -0.20741 -0.15972 -0.25324 C -0.20712 -0.29908 -0.19444 -0.35972 -0.18177 -0.42037 " pathEditMode="relative" rAng="0" ptsTypes="aaaA">
                                      <p:cBhvr>
                                        <p:cTn id="9" dur="1000" fill="hold"/>
                                        <p:tgtEl>
                                          <p:spTgt spid="8"/>
                                        </p:tgtEl>
                                        <p:attrNameLst>
                                          <p:attrName>ppt_x</p:attrName>
                                          <p:attrName>ppt_y</p:attrName>
                                        </p:attrNameLst>
                                      </p:cBhvr>
                                      <p:rCtr x="-38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ext uri="{D42A27DB-BD31-4B8C-83A1-F6EECF244321}">
                <p14:modId xmlns:p14="http://schemas.microsoft.com/office/powerpoint/2010/main" val="2245503437"/>
              </p:ext>
            </p:extLst>
          </p:nvPr>
        </p:nvGraphicFramePr>
        <p:xfrm>
          <a:off x="1447800" y="2160587"/>
          <a:ext cx="5791200" cy="4157663"/>
        </p:xfrm>
        <a:graphic>
          <a:graphicData uri="http://schemas.openxmlformats.org/presentationml/2006/ole">
            <mc:AlternateContent xmlns:mc="http://schemas.openxmlformats.org/markup-compatibility/2006">
              <mc:Choice xmlns:v="urn:schemas-microsoft-com:vml" Requires="v">
                <p:oleObj spid="_x0000_s2079" name="Photo Editor Photo" r:id="rId3" imgW="10200000" imgH="7323810" progId="">
                  <p:embed/>
                </p:oleObj>
              </mc:Choice>
              <mc:Fallback>
                <p:oleObj name="Photo Editor Photo" r:id="rId3" imgW="10200000" imgH="7323810" progId="">
                  <p:embed/>
                  <p:pic>
                    <p:nvPicPr>
                      <p:cNvPr id="1026" name="Object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447800" y="2160587"/>
                        <a:ext cx="5791200" cy="415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TextBox 2"/>
          <p:cNvSpPr txBox="1">
            <a:spLocks noChangeArrowheads="1"/>
          </p:cNvSpPr>
          <p:nvPr/>
        </p:nvSpPr>
        <p:spPr bwMode="auto">
          <a:xfrm>
            <a:off x="0" y="3048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228600" marR="0" lvl="0" indent="-228600" algn="l" defTabSz="914400" rtl="0" eaLnBrk="1" fontAlgn="base" latinLnBrk="0" hangingPunct="1">
              <a:spcBef>
                <a:spcPts val="60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Dimension lines should be drawn at least 10 mm away from the outlines </a:t>
            </a:r>
          </a:p>
          <a:p>
            <a:pPr marL="228600" marR="0" lvl="0" indent="-228600" algn="l" defTabSz="914400" rtl="0" eaLnBrk="1" fontAlgn="base" latinLnBrk="0" hangingPunct="1">
              <a:spcBef>
                <a:spcPts val="60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Smaller dimensions should be placed near the view and the larger away so that extension lines do not cross dimension lines</a:t>
            </a:r>
          </a:p>
          <a:p>
            <a:pPr marL="228600" marR="0" lvl="0" indent="-228600" algn="l" defTabSz="914400" rtl="0" eaLnBrk="1" fontAlgn="base" latinLnBrk="0" hangingPunct="1">
              <a:spcBef>
                <a:spcPts val="60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As far as possible, all the dimensions should be placed outside the views. </a:t>
            </a:r>
          </a:p>
          <a:p>
            <a:pPr lvl="1" indent="-228600" algn="l" eaLnBrk="1" hangingPunct="1">
              <a:spcBef>
                <a:spcPts val="600"/>
              </a:spcBef>
              <a:spcAft>
                <a:spcPts val="600"/>
              </a:spcAft>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Inside dimensions are preferred only if they are clear and easily readable (Avoided)</a:t>
            </a:r>
          </a:p>
        </p:txBody>
      </p:sp>
      <p:sp>
        <p:nvSpPr>
          <p:cNvPr id="2" name="Date Placeholder 1"/>
          <p:cNvSpPr>
            <a:spLocks noGrp="1"/>
          </p:cNvSpPr>
          <p:nvPr>
            <p:ph type="dt" sz="half" idx="10"/>
          </p:nvPr>
        </p:nvSpPr>
        <p:spPr>
          <a:xfrm>
            <a:off x="457200" y="6569075"/>
            <a:ext cx="2133600" cy="365125"/>
          </a:xfrm>
        </p:spPr>
        <p:txBody>
          <a:bodyPr/>
          <a:lstStyle/>
          <a:p>
            <a:pPr lvl="0"/>
            <a:fld id="{C78B3FF5-A8CF-42D6-AC8F-3DC4B9B2A9EF}" type="datetime3">
              <a:rPr lang="en-US" b="1" noProof="0" smtClean="0">
                <a:solidFill>
                  <a:srgbClr val="3333FF"/>
                </a:solidFill>
                <a:latin typeface="Arial" panose="020B0604020202020204" pitchFamily="34" charset="0"/>
                <a:cs typeface="Arial" panose="020B0604020202020204" pitchFamily="34" charset="0"/>
              </a:rPr>
              <a:pPr lvl="0"/>
              <a:t>10 September 2019</a:t>
            </a:fld>
            <a:endParaRPr lang="en-US" b="1" noProof="0" dirty="0">
              <a:solidFill>
                <a:srgbClr val="3333FF"/>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a:xfrm>
            <a:off x="3124200" y="6569075"/>
            <a:ext cx="2895600" cy="365125"/>
          </a:xfrm>
        </p:spPr>
        <p:txBody>
          <a:bodyPr/>
          <a:lstStyle/>
          <a:p>
            <a:pPr lvl="0"/>
            <a:r>
              <a:rPr lang="en-US" b="1" noProof="0">
                <a:solidFill>
                  <a:srgbClr val="3333FF"/>
                </a:solidFill>
                <a:latin typeface="Arial" panose="020B0604020202020204" pitchFamily="34" charset="0"/>
                <a:cs typeface="Arial" panose="020B0604020202020204" pitchFamily="34" charset="0"/>
              </a:rPr>
              <a:t>CE101 Lec1: Introduction and Basics</a:t>
            </a:r>
          </a:p>
        </p:txBody>
      </p:sp>
      <p:sp>
        <p:nvSpPr>
          <p:cNvPr id="4" name="Slide Number Placeholder 3"/>
          <p:cNvSpPr>
            <a:spLocks noGrp="1"/>
          </p:cNvSpPr>
          <p:nvPr>
            <p:ph type="sldNum" sz="quarter" idx="12"/>
          </p:nvPr>
        </p:nvSpPr>
        <p:spPr>
          <a:xfrm>
            <a:off x="6553200" y="6569075"/>
            <a:ext cx="2133600" cy="365125"/>
          </a:xfrm>
        </p:spPr>
        <p:txBody>
          <a:bodyPr/>
          <a:lstStyle/>
          <a:p>
            <a:pPr lvl="0"/>
            <a:fld id="{821E5DEB-F0EA-46E7-8C9C-42C750CE8EBF}" type="slidenum">
              <a:rPr lang="en-US" altLang="en-US" b="1" noProof="0" smtClean="0">
                <a:solidFill>
                  <a:srgbClr val="3333FF"/>
                </a:solidFill>
                <a:latin typeface="Arial" panose="020B0604020202020204" pitchFamily="34" charset="0"/>
                <a:cs typeface="Arial" panose="020B0604020202020204" pitchFamily="34" charset="0"/>
              </a:rPr>
              <a:pPr lvl="0"/>
              <a:t>5</a:t>
            </a:fld>
            <a:endParaRPr lang="en-US" altLang="en-US" b="1" noProof="0">
              <a:solidFill>
                <a:srgbClr val="3333FF"/>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506600E-5DD0-45D2-A6CE-FD5222F7D597}"/>
                  </a:ext>
                </a:extLst>
              </p14:cNvPr>
              <p14:cNvContentPartPr/>
              <p14:nvPr/>
            </p14:nvContentPartPr>
            <p14:xfrm>
              <a:off x="266760" y="476280"/>
              <a:ext cx="6540840" cy="203400"/>
            </p14:xfrm>
          </p:contentPart>
        </mc:Choice>
        <mc:Fallback>
          <p:pic>
            <p:nvPicPr>
              <p:cNvPr id="5" name="Ink 4">
                <a:extLst>
                  <a:ext uri="{FF2B5EF4-FFF2-40B4-BE49-F238E27FC236}">
                    <a16:creationId xmlns:a16="http://schemas.microsoft.com/office/drawing/2014/main" id="{8506600E-5DD0-45D2-A6CE-FD5222F7D597}"/>
                  </a:ext>
                </a:extLst>
              </p:cNvPr>
              <p:cNvPicPr/>
              <p:nvPr/>
            </p:nvPicPr>
            <p:blipFill>
              <a:blip r:embed="rId6"/>
              <a:stretch>
                <a:fillRect/>
              </a:stretch>
            </p:blipFill>
            <p:spPr>
              <a:xfrm>
                <a:off x="250920" y="412920"/>
                <a:ext cx="6572160" cy="330120"/>
              </a:xfrm>
              <a:prstGeom prst="rect">
                <a:avLst/>
              </a:prstGeom>
            </p:spPr>
          </p:pic>
        </mc:Fallback>
      </mc:AlternateContent>
    </p:spTree>
    <p:extLst>
      <p:ext uri="{BB962C8B-B14F-4D97-AF65-F5344CB8AC3E}">
        <p14:creationId xmlns:p14="http://schemas.microsoft.com/office/powerpoint/2010/main" val="55426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fld id="{1A688094-2FC6-4298-BCB6-FA1DBDCA4786}" type="datetime3">
              <a:rPr lang="en-US" noProof="0" smtClean="0"/>
              <a:pPr lvl="0"/>
              <a:t>10 September 2019</a:t>
            </a:fld>
            <a:endParaRPr lang="en-US" noProof="0"/>
          </a:p>
        </p:txBody>
      </p:sp>
      <p:sp>
        <p:nvSpPr>
          <p:cNvPr id="6" name="Footer Placeholder 5"/>
          <p:cNvSpPr>
            <a:spLocks noGrp="1"/>
          </p:cNvSpPr>
          <p:nvPr>
            <p:ph type="ftr" sz="quarter" idx="11"/>
          </p:nvPr>
        </p:nvSpPr>
        <p:spPr/>
        <p:txBody>
          <a:bodyPr/>
          <a:lstStyle/>
          <a:p>
            <a:pPr lvl="0"/>
            <a:r>
              <a:rPr lang="en-US" noProof="0"/>
              <a:t>CE101 Lec1: Introduction and Basics</a:t>
            </a:r>
            <a:endParaRPr lang="en-US" noProof="0" dirty="0"/>
          </a:p>
        </p:txBody>
      </p:sp>
      <p:sp>
        <p:nvSpPr>
          <p:cNvPr id="2" name="Slide Number Placeholder 1"/>
          <p:cNvSpPr>
            <a:spLocks noGrp="1"/>
          </p:cNvSpPr>
          <p:nvPr>
            <p:ph type="sldNum" sz="quarter" idx="12"/>
          </p:nvPr>
        </p:nvSpPr>
        <p:spPr/>
        <p:txBody>
          <a:bodyPr/>
          <a:lstStyle/>
          <a:p>
            <a:pPr lvl="0"/>
            <a:fld id="{6C5C84A4-FEF8-4FB1-9663-19AD76B6A1D4}" type="slidenum">
              <a:rPr lang="en-US" noProof="0" smtClean="0"/>
              <a:pPr lvl="0"/>
              <a:t>6</a:t>
            </a:fld>
            <a:endParaRPr lang="en-US" noProof="0"/>
          </a:p>
        </p:txBody>
      </p:sp>
      <p:pic>
        <p:nvPicPr>
          <p:cNvPr id="3" name="Picture 2"/>
          <p:cNvPicPr>
            <a:picLocks noChangeAspect="1"/>
          </p:cNvPicPr>
          <p:nvPr/>
        </p:nvPicPr>
        <p:blipFill>
          <a:blip r:embed="rId2">
            <a:clrChange>
              <a:clrFrom>
                <a:srgbClr val="FFFFD9"/>
              </a:clrFrom>
              <a:clrTo>
                <a:srgbClr val="FFFFD9">
                  <a:alpha val="0"/>
                </a:srgbClr>
              </a:clrTo>
            </a:clrChange>
            <a:lum bright="-40000" contrast="80000"/>
          </a:blip>
          <a:stretch>
            <a:fillRect/>
          </a:stretch>
        </p:blipFill>
        <p:spPr>
          <a:xfrm>
            <a:off x="228600" y="-147122"/>
            <a:ext cx="8098981" cy="6503472"/>
          </a:xfrm>
          <a:prstGeom prst="rect">
            <a:avLst/>
          </a:prstGeom>
        </p:spPr>
      </p:pic>
    </p:spTree>
    <p:extLst>
      <p:ext uri="{BB962C8B-B14F-4D97-AF65-F5344CB8AC3E}">
        <p14:creationId xmlns:p14="http://schemas.microsoft.com/office/powerpoint/2010/main" val="180522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nvSpPr>
        <p:spPr bwMode="auto">
          <a:xfrm>
            <a:off x="0" y="381000"/>
            <a:ext cx="3200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Arrowheads should be drawn within the limits of the dimensioned feature.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When the space is too narrow, they may be placed outside</a:t>
            </a:r>
          </a:p>
        </p:txBody>
      </p:sp>
      <p:pic>
        <p:nvPicPr>
          <p:cNvPr id="33795" name="Picture 4"/>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144838" y="381000"/>
            <a:ext cx="5999162" cy="1752600"/>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pic>
        <p:nvPicPr>
          <p:cNvPr id="337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438400"/>
            <a:ext cx="3752850" cy="1457325"/>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sp>
        <p:nvSpPr>
          <p:cNvPr id="33797" name="TextBox 7"/>
          <p:cNvSpPr txBox="1">
            <a:spLocks noChangeArrowheads="1"/>
          </p:cNvSpPr>
          <p:nvPr/>
        </p:nvSpPr>
        <p:spPr bwMode="auto">
          <a:xfrm>
            <a:off x="0" y="2971800"/>
            <a:ext cx="480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Dimensions should be placed outside the views</a:t>
            </a:r>
          </a:p>
        </p:txBody>
      </p:sp>
      <p:pic>
        <p:nvPicPr>
          <p:cNvPr id="33798" name="Picture 6" descr="dimensionrules2b"/>
          <p:cNvPicPr>
            <a:picLocks noChangeAspect="1" noChangeArrowheads="1"/>
          </p:cNvPicPr>
          <p:nvPr/>
        </p:nvPicPr>
        <p:blipFill>
          <a:blip r:embed="rId4">
            <a:extLst>
              <a:ext uri="{28A0092B-C50C-407E-A947-70E740481C1C}">
                <a14:useLocalDpi xmlns:a14="http://schemas.microsoft.com/office/drawing/2010/main" val="0"/>
              </a:ext>
            </a:extLst>
          </a:blip>
          <a:srcRect t="48988" r="41502"/>
          <a:stretch>
            <a:fillRect/>
          </a:stretch>
        </p:blipFill>
        <p:spPr bwMode="auto">
          <a:xfrm>
            <a:off x="5062538" y="4038600"/>
            <a:ext cx="4081462" cy="2362200"/>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sp>
        <p:nvSpPr>
          <p:cNvPr id="33799" name="Rectangle 9"/>
          <p:cNvSpPr>
            <a:spLocks noChangeArrowheads="1"/>
          </p:cNvSpPr>
          <p:nvPr/>
        </p:nvSpPr>
        <p:spPr bwMode="auto">
          <a:xfrm>
            <a:off x="0" y="45720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342900" marR="0" lvl="0" indent="-342900" algn="just" defTabSz="914400" rtl="0" eaLnBrk="1" fontAlgn="base" latinLnBrk="0" hangingPunct="1">
              <a:lnSpc>
                <a:spcPct val="100000"/>
              </a:lnSpc>
              <a:spcBef>
                <a:spcPct val="5000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Times-Roman"/>
                <a:ea typeface="+mn-ea"/>
                <a:cs typeface="Arial" panose="020B0604020202020204" pitchFamily="34" charset="0"/>
              </a:rPr>
              <a:t>	.</a:t>
            </a:r>
          </a:p>
        </p:txBody>
      </p:sp>
      <p:sp>
        <p:nvSpPr>
          <p:cNvPr id="33800" name="Rectangle 10"/>
          <p:cNvSpPr>
            <a:spLocks noChangeArrowheads="1"/>
          </p:cNvSpPr>
          <p:nvPr/>
        </p:nvSpPr>
        <p:spPr bwMode="auto">
          <a:xfrm>
            <a:off x="0" y="441960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Each dimension should be given only once. No dimension should be redundant</a:t>
            </a:r>
          </a:p>
        </p:txBody>
      </p:sp>
      <p:sp>
        <p:nvSpPr>
          <p:cNvPr id="2" name="Date Placeholder 1"/>
          <p:cNvSpPr>
            <a:spLocks noGrp="1"/>
          </p:cNvSpPr>
          <p:nvPr>
            <p:ph type="dt" sz="half" idx="10"/>
          </p:nvPr>
        </p:nvSpPr>
        <p:spPr>
          <a:xfrm>
            <a:off x="457200" y="6569075"/>
            <a:ext cx="2133600" cy="365125"/>
          </a:xfrm>
        </p:spPr>
        <p:txBody>
          <a:bodyPr/>
          <a:lstStyle/>
          <a:p>
            <a:pPr lvl="0"/>
            <a:fld id="{4F563BE8-4207-4796-8BAA-3CD42BFB9908}" type="datetime3">
              <a:rPr lang="en-US" b="1" noProof="0" smtClean="0">
                <a:solidFill>
                  <a:srgbClr val="3333FF"/>
                </a:solidFill>
                <a:latin typeface="Arial" panose="020B0604020202020204" pitchFamily="34" charset="0"/>
                <a:cs typeface="Arial" panose="020B0604020202020204" pitchFamily="34" charset="0"/>
              </a:rPr>
              <a:pPr lvl="0"/>
              <a:t>10 September 2019</a:t>
            </a:fld>
            <a:endParaRPr lang="en-US" b="1" noProof="0" dirty="0">
              <a:solidFill>
                <a:srgbClr val="3333FF"/>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a:xfrm>
            <a:off x="3124200" y="6569075"/>
            <a:ext cx="2895600" cy="365125"/>
          </a:xfrm>
        </p:spPr>
        <p:txBody>
          <a:bodyPr/>
          <a:lstStyle/>
          <a:p>
            <a:pPr lvl="0"/>
            <a:r>
              <a:rPr lang="en-US" b="1" noProof="0">
                <a:solidFill>
                  <a:srgbClr val="3333FF"/>
                </a:solidFill>
                <a:latin typeface="Arial" panose="020B0604020202020204" pitchFamily="34" charset="0"/>
                <a:cs typeface="Arial" panose="020B0604020202020204" pitchFamily="34" charset="0"/>
              </a:rPr>
              <a:t>CE101 Lec1: Introduction and Basics</a:t>
            </a:r>
          </a:p>
        </p:txBody>
      </p:sp>
      <p:sp>
        <p:nvSpPr>
          <p:cNvPr id="4" name="Slide Number Placeholder 3"/>
          <p:cNvSpPr>
            <a:spLocks noGrp="1"/>
          </p:cNvSpPr>
          <p:nvPr>
            <p:ph type="sldNum" sz="quarter" idx="12"/>
          </p:nvPr>
        </p:nvSpPr>
        <p:spPr>
          <a:xfrm>
            <a:off x="6553200" y="6569075"/>
            <a:ext cx="2133600" cy="365125"/>
          </a:xfrm>
        </p:spPr>
        <p:txBody>
          <a:bodyPr/>
          <a:lstStyle/>
          <a:p>
            <a:pPr lvl="0"/>
            <a:fld id="{821E5DEB-F0EA-46E7-8C9C-42C750CE8EBF}" type="slidenum">
              <a:rPr lang="en-US" altLang="en-US" b="1" noProof="0" smtClean="0">
                <a:solidFill>
                  <a:srgbClr val="3333FF"/>
                </a:solidFill>
                <a:latin typeface="Arial" panose="020B0604020202020204" pitchFamily="34" charset="0"/>
                <a:cs typeface="Arial" panose="020B0604020202020204" pitchFamily="34" charset="0"/>
              </a:rPr>
              <a:pPr lvl="0"/>
              <a:t>7</a:t>
            </a:fld>
            <a:endParaRPr lang="en-US" altLang="en-US" b="1" noProof="0">
              <a:solidFill>
                <a:srgbClr val="3333FF"/>
              </a:solidFill>
              <a:latin typeface="Arial" panose="020B0604020202020204" pitchFamily="34" charset="0"/>
              <a:cs typeface="Arial" panose="020B0604020202020204" pitchFamily="34" charset="0"/>
            </a:endParaRPr>
          </a:p>
        </p:txBody>
      </p:sp>
      <p:sp>
        <p:nvSpPr>
          <p:cNvPr id="5" name="Oval 4"/>
          <p:cNvSpPr/>
          <p:nvPr/>
        </p:nvSpPr>
        <p:spPr>
          <a:xfrm>
            <a:off x="7805451" y="5067300"/>
            <a:ext cx="304800" cy="304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p:cNvCxnSpPr/>
          <p:nvPr/>
        </p:nvCxnSpPr>
        <p:spPr>
          <a:xfrm>
            <a:off x="7620000" y="5337175"/>
            <a:ext cx="185451" cy="185737"/>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7620000" y="5363369"/>
            <a:ext cx="185451" cy="15160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861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200025"/>
            <a:ext cx="37147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51" y="1683544"/>
            <a:ext cx="2926384"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81363"/>
            <a:ext cx="34099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7"/>
          <p:cNvSpPr txBox="1">
            <a:spLocks noChangeArrowheads="1"/>
          </p:cNvSpPr>
          <p:nvPr/>
        </p:nvSpPr>
        <p:spPr bwMode="auto">
          <a:xfrm>
            <a:off x="0" y="581025"/>
            <a:ext cx="548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Do not repeat the same dimension in different views</a:t>
            </a:r>
          </a:p>
        </p:txBody>
      </p:sp>
      <p:sp>
        <p:nvSpPr>
          <p:cNvPr id="36870" name="TextBox 8"/>
          <p:cNvSpPr txBox="1">
            <a:spLocks noChangeArrowheads="1"/>
          </p:cNvSpPr>
          <p:nvPr/>
        </p:nvSpPr>
        <p:spPr bwMode="auto">
          <a:xfrm>
            <a:off x="4179951" y="1988344"/>
            <a:ext cx="4695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Center line (axis) itself should not be used as a dimension line with arrowheads at its ends</a:t>
            </a:r>
          </a:p>
        </p:txBody>
      </p:sp>
      <p:sp>
        <p:nvSpPr>
          <p:cNvPr id="36871" name="TextBox 9"/>
          <p:cNvSpPr txBox="1">
            <a:spLocks noChangeArrowheads="1"/>
          </p:cNvSpPr>
          <p:nvPr/>
        </p:nvSpPr>
        <p:spPr bwMode="auto">
          <a:xfrm>
            <a:off x="-76200" y="4271963"/>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Center line(axis) itself shall not be used as a dimension line with arrowheads as its ends</a:t>
            </a:r>
          </a:p>
        </p:txBody>
      </p:sp>
      <p:pic>
        <p:nvPicPr>
          <p:cNvPr id="36872" name="Picture 2"/>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17551" y="5320507"/>
            <a:ext cx="39909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Box 11"/>
          <p:cNvSpPr txBox="1">
            <a:spLocks noChangeArrowheads="1"/>
          </p:cNvSpPr>
          <p:nvPr/>
        </p:nvSpPr>
        <p:spPr bwMode="auto">
          <a:xfrm>
            <a:off x="4309872" y="5557838"/>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Garamond" panose="02020404030301010803" pitchFamily="18" charset="0"/>
                <a:ea typeface="+mn-ea"/>
                <a:cs typeface="Arial" panose="020B0604020202020204" pitchFamily="34" charset="0"/>
              </a:rPr>
              <a:t>Dimensions shall be given to visible lines and not to hidden lines</a:t>
            </a:r>
          </a:p>
        </p:txBody>
      </p:sp>
      <p:sp>
        <p:nvSpPr>
          <p:cNvPr id="2" name="Date Placeholder 1"/>
          <p:cNvSpPr>
            <a:spLocks noGrp="1"/>
          </p:cNvSpPr>
          <p:nvPr>
            <p:ph type="dt" sz="half" idx="10"/>
          </p:nvPr>
        </p:nvSpPr>
        <p:spPr>
          <a:xfrm>
            <a:off x="457200" y="6569075"/>
            <a:ext cx="2133600" cy="365125"/>
          </a:xfrm>
        </p:spPr>
        <p:txBody>
          <a:bodyPr/>
          <a:lstStyle/>
          <a:p>
            <a:pPr lvl="0"/>
            <a:fld id="{9D8C3F70-4F0F-42C2-A21F-4233868D252E}" type="datetime3">
              <a:rPr lang="en-US" b="1" noProof="0" smtClean="0">
                <a:solidFill>
                  <a:srgbClr val="3333FF"/>
                </a:solidFill>
                <a:latin typeface="Arial" panose="020B0604020202020204" pitchFamily="34" charset="0"/>
                <a:cs typeface="Arial" panose="020B0604020202020204" pitchFamily="34" charset="0"/>
              </a:rPr>
              <a:pPr lvl="0"/>
              <a:t>10 September 2019</a:t>
            </a:fld>
            <a:endParaRPr lang="en-US" b="1" noProof="0">
              <a:solidFill>
                <a:srgbClr val="3333FF"/>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a:xfrm>
            <a:off x="3124200" y="6569075"/>
            <a:ext cx="2895600" cy="365125"/>
          </a:xfrm>
        </p:spPr>
        <p:txBody>
          <a:bodyPr/>
          <a:lstStyle/>
          <a:p>
            <a:pPr lvl="0"/>
            <a:r>
              <a:rPr lang="en-US" b="1" noProof="0">
                <a:solidFill>
                  <a:srgbClr val="3333FF"/>
                </a:solidFill>
                <a:latin typeface="Arial" panose="020B0604020202020204" pitchFamily="34" charset="0"/>
                <a:cs typeface="Arial" panose="020B0604020202020204" pitchFamily="34" charset="0"/>
              </a:rPr>
              <a:t>CE101 Lec1: Introduction and Basics</a:t>
            </a:r>
          </a:p>
        </p:txBody>
      </p:sp>
      <p:sp>
        <p:nvSpPr>
          <p:cNvPr id="4" name="Slide Number Placeholder 3"/>
          <p:cNvSpPr>
            <a:spLocks noGrp="1"/>
          </p:cNvSpPr>
          <p:nvPr>
            <p:ph type="sldNum" sz="quarter" idx="12"/>
          </p:nvPr>
        </p:nvSpPr>
        <p:spPr>
          <a:xfrm>
            <a:off x="6553200" y="6569075"/>
            <a:ext cx="2133600" cy="365125"/>
          </a:xfrm>
        </p:spPr>
        <p:txBody>
          <a:bodyPr/>
          <a:lstStyle/>
          <a:p>
            <a:pPr lvl="0"/>
            <a:fld id="{821E5DEB-F0EA-46E7-8C9C-42C750CE8EBF}" type="slidenum">
              <a:rPr lang="en-US" altLang="en-US" b="1" noProof="0" smtClean="0">
                <a:solidFill>
                  <a:srgbClr val="3333FF"/>
                </a:solidFill>
                <a:latin typeface="Arial" panose="020B0604020202020204" pitchFamily="34" charset="0"/>
                <a:cs typeface="Arial" panose="020B0604020202020204" pitchFamily="34" charset="0"/>
              </a:rPr>
              <a:pPr lvl="0"/>
              <a:t>8</a:t>
            </a:fld>
            <a:endParaRPr lang="en-US" altLang="en-US" b="1" noProof="0">
              <a:solidFill>
                <a:srgbClr val="3333FF"/>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8EF01188-7986-48DB-91D8-0D8AFCABDF9E}"/>
                  </a:ext>
                </a:extLst>
              </p14:cNvPr>
              <p14:cNvContentPartPr/>
              <p14:nvPr/>
            </p14:nvContentPartPr>
            <p14:xfrm>
              <a:off x="4362480" y="5765760"/>
              <a:ext cx="4057920" cy="25920"/>
            </p14:xfrm>
          </p:contentPart>
        </mc:Choice>
        <mc:Fallback>
          <p:pic>
            <p:nvPicPr>
              <p:cNvPr id="5" name="Ink 4">
                <a:extLst>
                  <a:ext uri="{FF2B5EF4-FFF2-40B4-BE49-F238E27FC236}">
                    <a16:creationId xmlns:a16="http://schemas.microsoft.com/office/drawing/2014/main" id="{8EF01188-7986-48DB-91D8-0D8AFCABDF9E}"/>
                  </a:ext>
                </a:extLst>
              </p:cNvPr>
              <p:cNvPicPr/>
              <p:nvPr/>
            </p:nvPicPr>
            <p:blipFill>
              <a:blip r:embed="rId7"/>
              <a:stretch>
                <a:fillRect/>
              </a:stretch>
            </p:blipFill>
            <p:spPr>
              <a:xfrm>
                <a:off x="4346640" y="5702400"/>
                <a:ext cx="4089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84EDE9C5-3F74-4C03-B125-03995312787C}"/>
                  </a:ext>
                </a:extLst>
              </p14:cNvPr>
              <p14:cNvContentPartPr/>
              <p14:nvPr/>
            </p14:nvContentPartPr>
            <p14:xfrm>
              <a:off x="4400640" y="6039000"/>
              <a:ext cx="2368800" cy="44640"/>
            </p14:xfrm>
          </p:contentPart>
        </mc:Choice>
        <mc:Fallback>
          <p:pic>
            <p:nvPicPr>
              <p:cNvPr id="6" name="Ink 5">
                <a:extLst>
                  <a:ext uri="{FF2B5EF4-FFF2-40B4-BE49-F238E27FC236}">
                    <a16:creationId xmlns:a16="http://schemas.microsoft.com/office/drawing/2014/main" id="{84EDE9C5-3F74-4C03-B125-03995312787C}"/>
                  </a:ext>
                </a:extLst>
              </p:cNvPr>
              <p:cNvPicPr/>
              <p:nvPr/>
            </p:nvPicPr>
            <p:blipFill>
              <a:blip r:embed="rId9"/>
              <a:stretch>
                <a:fillRect/>
              </a:stretch>
            </p:blipFill>
            <p:spPr>
              <a:xfrm>
                <a:off x="4384800" y="5975640"/>
                <a:ext cx="2400120" cy="171360"/>
              </a:xfrm>
              <a:prstGeom prst="rect">
                <a:avLst/>
              </a:prstGeom>
            </p:spPr>
          </p:pic>
        </mc:Fallback>
      </mc:AlternateContent>
    </p:spTree>
    <p:extLst>
      <p:ext uri="{BB962C8B-B14F-4D97-AF65-F5344CB8AC3E}">
        <p14:creationId xmlns:p14="http://schemas.microsoft.com/office/powerpoint/2010/main" val="3643249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66800" y="1828800"/>
            <a:ext cx="7181850" cy="2038350"/>
          </a:xfrm>
          <a:prstGeom prst="rect">
            <a:avLst/>
          </a:prstGeom>
          <a:noFill/>
          <a:ln w="9525">
            <a:solidFill>
              <a:srgbClr val="6600CC"/>
            </a:solidFill>
            <a:miter lim="800000"/>
            <a:headEnd/>
            <a:tailEnd/>
          </a:ln>
          <a:extLst>
            <a:ext uri="{909E8E84-426E-40DD-AFC4-6F175D3DCCD1}">
              <a14:hiddenFill xmlns:a14="http://schemas.microsoft.com/office/drawing/2010/main">
                <a:solidFill>
                  <a:srgbClr val="FFFFFF"/>
                </a:solidFill>
              </a14:hiddenFill>
            </a:ext>
          </a:extLst>
        </p:spPr>
      </p:pic>
      <p:sp>
        <p:nvSpPr>
          <p:cNvPr id="37891" name="TextBox 3"/>
          <p:cNvSpPr txBox="1">
            <a:spLocks noChangeArrowheads="1"/>
          </p:cNvSpPr>
          <p:nvPr/>
        </p:nvSpPr>
        <p:spPr bwMode="auto">
          <a:xfrm>
            <a:off x="152400" y="381000"/>
            <a:ext cx="8839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Arial" panose="020B0604020202020204" pitchFamily="34" charset="0"/>
              </a:rPr>
              <a:t>Overall dimension shall be placed outside the intermediate dimensions, i.e. smaller dimensions shall be placed nearer the view and the larger farther away so that extension lines do not cross dimension lines</a:t>
            </a:r>
          </a:p>
        </p:txBody>
      </p:sp>
      <p:pic>
        <p:nvPicPr>
          <p:cNvPr id="2" name="Picture 1"/>
          <p:cNvPicPr>
            <a:picLocks noChangeAspect="1"/>
          </p:cNvPicPr>
          <p:nvPr/>
        </p:nvPicPr>
        <p:blipFill>
          <a:blip r:embed="rId3"/>
          <a:stretch>
            <a:fillRect/>
          </a:stretch>
        </p:blipFill>
        <p:spPr>
          <a:xfrm>
            <a:off x="1651763" y="4114800"/>
            <a:ext cx="5840474" cy="2719052"/>
          </a:xfrm>
          <a:prstGeom prst="rect">
            <a:avLst/>
          </a:prstGeom>
        </p:spPr>
      </p:pic>
      <p:sp>
        <p:nvSpPr>
          <p:cNvPr id="3" name="Date Placeholder 2"/>
          <p:cNvSpPr>
            <a:spLocks noGrp="1"/>
          </p:cNvSpPr>
          <p:nvPr>
            <p:ph type="dt" sz="half" idx="10"/>
          </p:nvPr>
        </p:nvSpPr>
        <p:spPr/>
        <p:txBody>
          <a:bodyPr/>
          <a:lstStyle/>
          <a:p>
            <a:pPr lvl="0"/>
            <a:fld id="{E09FDA4A-73FC-4F31-9F42-DE9C76DBDA41}" type="datetime3">
              <a:rPr lang="en-US" noProof="0" smtClean="0"/>
              <a:pPr lvl="0"/>
              <a:t>10 September 2019</a:t>
            </a:fld>
            <a:endParaRPr lang="en-US" noProof="0"/>
          </a:p>
        </p:txBody>
      </p:sp>
      <p:sp>
        <p:nvSpPr>
          <p:cNvPr id="4" name="Footer Placeholder 3"/>
          <p:cNvSpPr>
            <a:spLocks noGrp="1"/>
          </p:cNvSpPr>
          <p:nvPr>
            <p:ph type="ftr" sz="quarter" idx="11"/>
          </p:nvPr>
        </p:nvSpPr>
        <p:spPr/>
        <p:txBody>
          <a:bodyPr/>
          <a:lstStyle/>
          <a:p>
            <a:pPr lvl="0"/>
            <a:r>
              <a:rPr lang="en-US" noProof="0"/>
              <a:t>CE101 Lec1: Introduction and Basics</a:t>
            </a:r>
          </a:p>
        </p:txBody>
      </p:sp>
      <p:sp>
        <p:nvSpPr>
          <p:cNvPr id="5" name="Slide Number Placeholder 4"/>
          <p:cNvSpPr>
            <a:spLocks noGrp="1"/>
          </p:cNvSpPr>
          <p:nvPr>
            <p:ph type="sldNum" sz="quarter" idx="12"/>
          </p:nvPr>
        </p:nvSpPr>
        <p:spPr/>
        <p:txBody>
          <a:bodyPr/>
          <a:lstStyle/>
          <a:p>
            <a:pPr lvl="0"/>
            <a:fld id="{821E5DEB-F0EA-46E7-8C9C-42C750CE8EBF}" type="slidenum">
              <a:rPr lang="en-US" altLang="en-US" noProof="0" smtClean="0"/>
              <a:pPr lvl="0"/>
              <a:t>9</a:t>
            </a:fld>
            <a:endParaRPr lang="en-US" altLang="en-US" noProof="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EF8E790-3CDF-40AB-BE7C-BFDDDC0FF1FB}"/>
                  </a:ext>
                </a:extLst>
              </p14:cNvPr>
              <p14:cNvContentPartPr/>
              <p14:nvPr/>
            </p14:nvContentPartPr>
            <p14:xfrm>
              <a:off x="3048120" y="1866960"/>
              <a:ext cx="4273920" cy="432000"/>
            </p14:xfrm>
          </p:contentPart>
        </mc:Choice>
        <mc:Fallback>
          <p:pic>
            <p:nvPicPr>
              <p:cNvPr id="6" name="Ink 5">
                <a:extLst>
                  <a:ext uri="{FF2B5EF4-FFF2-40B4-BE49-F238E27FC236}">
                    <a16:creationId xmlns:a16="http://schemas.microsoft.com/office/drawing/2014/main" id="{8EF8E790-3CDF-40AB-BE7C-BFDDDC0FF1FB}"/>
                  </a:ext>
                </a:extLst>
              </p:cNvPr>
              <p:cNvPicPr/>
              <p:nvPr/>
            </p:nvPicPr>
            <p:blipFill>
              <a:blip r:embed="rId5"/>
              <a:stretch>
                <a:fillRect/>
              </a:stretch>
            </p:blipFill>
            <p:spPr>
              <a:xfrm>
                <a:off x="3038760" y="1857600"/>
                <a:ext cx="4292640" cy="450720"/>
              </a:xfrm>
              <a:prstGeom prst="rect">
                <a:avLst/>
              </a:prstGeom>
            </p:spPr>
          </p:pic>
        </mc:Fallback>
      </mc:AlternateContent>
    </p:spTree>
    <p:extLst>
      <p:ext uri="{BB962C8B-B14F-4D97-AF65-F5344CB8AC3E}">
        <p14:creationId xmlns:p14="http://schemas.microsoft.com/office/powerpoint/2010/main" val="2676523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TAG_VCONFIG" val="PD94bWwgdmVyc2lvbj0iMS4wIiBlbmNvZGluZz0iVVRGLTgiPz4NPGNvbmZpZ3VyYXRpb24+DQk8YnJhbmRpbmc+DQkJPHVpZm9udCBuYW1lPSJGT05UX05PVEVTX1RFWFQiIHZhbHVlPSJWZXJkYW5hLDksZmFsc2UsZmFsc2UsZmFsc2UiLz4NCTwvYnJhbmRpbmc+DQk8Y29sb3JzPg0JCTx1aWNvbG9yIG5hbWU9InByaW1hcnkiIHZhbHVlPSIweDZGODQ4OCIvPg0JCTx1aWNvbG9yIG5hbWU9Imdsb3ciIHZhbHVlPSIweDM1RDMzNCIvPg0JCTx1aWNvbG9yIG5hbWU9InRleHQiIHZhbHVlPSIweEZGRkZGRiIvPg0JCTx1aWNvbG9yIG5hbWU9ImxpZ2h0IiB2YWx1ZT0iMHg0RTVENjAiLz4NCQk8dWljb2xvciBuYW1lPSJzaGFkb3ciIHZhbHVlPSIweDAwMDAwMCIvPg0gIDx1aWNvbG9yIG5hbWU9ImJhY2tncm91bmQiIHZhbHVlPSIweDcyNzk3MSIvPg0JPC9jb2xvcnM+DTxsYXlvdXQ+DTx1aXNob3cgbmFtZT0icHJlc2VudGF0aW9udGl0bGUiIHZhbHVlPSJ0cnVlIi8+CQkNICA8dWlzaG93IG5hbWU9InByZXNlbnRlcnBob3RvIiB2YWx1ZT0idHJ1ZSIvPg0gIDx1aXNob3cgbmFtZT0icHJlc2VudGVybmFtZSIgdmFsdWU9InRydWUiLz4JCQkNICA8dWlzaG93IG5hbWU9InByZXNlbnRlcnRpdGxlIiB2YWx1ZT0idHJ1ZSIvPgkJCQ0gIDx1aXNob3cgbmFtZT0icHJlc2VudGVyZW1haWwiIHZhbHVlPSJ0cnVlIi8+CQkJDSAgPHVpc2hvdyBuYW1lPSJwcmVzZW50ZXJiaW8iIHZhbHVlPSJ0cnVlIi8+CQkJDSAgPHVpc2hvdyBuYW1lPSJjb21wYW55bG9nbyIgdmFsdWU9InRydWUiLz4JCQkJDSAgPHVpc2hvdyBuYW1lPSJzaWRlYmFyIiB2YWx1ZT0idHJ1ZSIvPgkJCQkJDSAgPHVpc2hvdyBuYW1lPSJvdXRsaW5lIiB2YWx1ZT0idHJ1ZSIvPg0gIDx1aXNob3cgbmFtZT0idGh1bWJuYWlsIiB2YWx1ZT0idHJ1ZSIvPg0gIDx1aXNob3cgbmFtZT0ibm90ZXMiIHZhbHVlPSJ0cnVlIi8+DSAgPHVpc2hvdyBuYW1lPSJzZWFyY2giIHZhbHVlPSJ0cnVlIi8+DSAgPHVpc2hvdyBuYW1lPSJxdWl6IiB2YWx1ZT0idHJ1ZSIvPg0gIDx1aXNob3cgbmFtZT0iYXR0YWNobWVudHMiIHZhbHVlPSJ0cnVlIi8+CQkJCQ0gIDx1aXNob3cgbmFtZT0idXRpbHMiIHZhbHVlPSJ0cnVlIi8+CQkJCQkNICA8dWlzaG93IG5hbWU9InZvbHVtZSIgdmFsdWU9InRydWUiLz4JCQkJCQ0gIDx1aXNob3cgbmFtZT0icGxheWJhciIgdmFsdWU9InRydWUiLz4JCQkJCQ0gIDx1aXNob3cgbmFtZT0idGFsa2luZ2hlYWQiIHZhbHVlPSJ0cnVlIi8+CQkJCQkNICA8dWlzaG93IG5hbWU9InNpZGViYXJvbnJpZ2h0IiB2YWx1ZT0idHJ1ZSIvPgkJCQ0gIDx1aXNob3cgbmFtZT0idmlld2NoYW5nZSIgdmFsdWU9InRydWUiLz4JCQkJDSAgPHVpc2hvdyBuYW1lPSJhbHdheXNTY3J1bmNoIiB2YWx1ZT0iZmFsc2UiLz4JCQkJDSAgPHVpc2hvdyBuYW1lPSJpbml0aWFsZGlzcGxheW1vZGVpc25vcm1hbCIgdmFsdWU9InRydWUiLz4JDSAgPHVpcmVwbGFjZSBuYW1lPSJsb2dvIiB2YWx1ZT0iIi8+DSAgPHVpcmVwbGFjZSBuYW1lPSJiZ2ltYWdlIiB2YWx1ZT0iIi8+DSAgPHVpcmVwbGFjZSBuYW1lPSJpbml0aWFsdGFiIiB2YWx1ZT0ib3V0bGluZSIvPg08L2xheW91dD4NDTwvY29uZmlndXJhdGlvbj4NDQ=="/>
  <p:tag name="MMPROD_UIDATA" val="&lt;database version=&quot;7.0&quot;&gt;&lt;object type=&quot;1&quot; unique_id=&quot;10001&quot;&gt;&lt;property id=&quot;20141&quot; value=&quot;CE 533 Lecture 7 Combined Foundations 3 Strap Footings&quot;/&gt;&lt;property id=&quot;20148&quot; value=&quot;5&quot;/&gt;&lt;property id=&quot;20224&quot; value=&quot;C:\Users\Arindam\Documents\My Adobe Presentations\CE 533 Lecture 7 Combined Foundations 3 Strap Footings&quot;/&gt;&lt;property id=&quot;20250&quot; value=&quot;0&quot;/&gt;&lt;property id=&quot;20251&quot; value=&quot;0&quot;/&gt;&lt;property id=&quot;20259&quot; value=&quot;0&quot;/&gt;&lt;object type=&quot;8&quot; unique_id=&quot;10002&quot;&gt;&lt;/object&gt;&lt;object type=&quot;2&quot; unique_id=&quot;10003&quot;&gt;&lt;object type=&quot;3&quot; unique_id=&quot;10004&quot;&gt;&lt;property id=&quot;20148&quot; value=&quot;5&quot;/&gt;&lt;property id=&quot;20300&quot; value=&quot;Diapositiva 1 - &amp;quot;CE648&amp;#x0D;&amp;#x0A;&amp;#x0D;&amp;#x0A;Applied Soil Mechanics&amp;#x0D;&amp;#x0A;&amp;#x0D;&amp;#x0A;Lecture 3-4: Active Earth Pressure – Static Analyses&amp;quot;&quot;/&gt;&lt;property id=&quot;20307&quot; value=&quot;349&quot;/&gt;&lt;property id=&quot;20309&quot; value=&quot;-1&quot;/&gt;&lt;/object&gt;&lt;object type=&quot;3&quot; unique_id=&quot;12540&quot;&gt;&lt;property id=&quot;20148&quot; value=&quot;5&quot;/&gt;&lt;property id=&quot;20300&quot; value=&quot;Diapositiva 28&quot;/&gt;&lt;property id=&quot;20307&quot; value=&quot;616&quot;/&gt;&lt;/object&gt;&lt;object type=&quot;3&quot; unique_id=&quot;13324&quot;&gt;&lt;property id=&quot;20148&quot; value=&quot;5&quot;/&gt;&lt;property id=&quot;20300&quot; value=&quot;Diapositiva 9 - &amp;quot;Rankine Active Pressure: Generalized Case&amp;quot;&quot;/&gt;&lt;property id=&quot;20307&quot; value=&quot;649&quot;/&gt;&lt;/object&gt;&lt;object type=&quot;3&quot; unique_id=&quot;13325&quot;&gt;&lt;property id=&quot;20148&quot; value=&quot;5&quot;/&gt;&lt;property id=&quot;20300&quot; value=&quot;Diapositiva 10 - &amp;quot;Rankine Active Pressure: Generalized Case&amp;quot;&quot;/&gt;&lt;property id=&quot;20307&quot; value=&quot;650&quot;/&gt;&lt;/object&gt;&lt;object type=&quot;3&quot; unique_id=&quot;13326&quot;&gt;&lt;property id=&quot;20148&quot; value=&quot;5&quot;/&gt;&lt;property id=&quot;20300&quot; value=&quot;Diapositiva 11 - &amp;quot;Rankine Active Pressure: Generalized Case&amp;quot;&quot;/&gt;&lt;property id=&quot;20307&quot; value=&quot;651&quot;/&gt;&lt;/object&gt;&lt;object type=&quot;3&quot; unique_id=&quot;13327&quot;&gt;&lt;property id=&quot;20148&quot; value=&quot;5&quot;/&gt;&lt;property id=&quot;20300&quot; value=&quot;Diapositiva 12 - &amp;quot;Rankine Active Pressure: Generalized Case&amp;quot;&quot;/&gt;&lt;property id=&quot;20307&quot; value=&quot;652&quot;/&gt;&lt;/object&gt;&lt;object type=&quot;3&quot; unique_id=&quot;13328&quot;&gt;&lt;property id=&quot;20148&quot; value=&quot;5&quot;/&gt;&lt;property id=&quot;20300&quot; value=&quot;Diapositiva 13 - &amp;quot;Rankine Active Pressure: Generalized Case&amp;quot;&quot;/&gt;&lt;property id=&quot;20307&quot; value=&quot;653&quot;/&gt;&lt;/object&gt;&lt;object type=&quot;3&quot; unique_id=&quot;13329&quot;&gt;&lt;property id=&quot;20148&quot; value=&quot;5&quot;/&gt;&lt;property id=&quot;20300&quot; value=&quot;Diapositiva 14 - &amp;quot;Rankine Active Pressure: Generalized Case&amp;quot;&quot;/&gt;&lt;property id=&quot;20307&quot; value=&quot;654&quot;/&gt;&lt;/object&gt;&lt;object type=&quot;3&quot; unique_id=&quot;13330&quot;&gt;&lt;property id=&quot;20148&quot; value=&quot;5&quot;/&gt;&lt;property id=&quot;20300&quot; value=&quot;Diapositiva 15 - &amp;quot;Rankine Active Pressure: Generalized Case&amp;quot;&quot;/&gt;&lt;property id=&quot;20307&quot; value=&quot;655&quot;/&gt;&lt;/object&gt;&lt;object type=&quot;3&quot; unique_id=&quot;13331&quot;&gt;&lt;property id=&quot;20148&quot; value=&quot;5&quot;/&gt;&lt;property id=&quot;20300&quot; value=&quot;Diapositiva 16 - &amp;quot;Inclined Granular Backfill with Vertical Face&amp;quot;&quot;/&gt;&lt;property id=&quot;20307&quot; value=&quot;656&quot;/&gt;&lt;/object&gt;&lt;object type=&quot;3&quot; unique_id=&quot;13332&quot;&gt;&lt;property id=&quot;20148&quot; value=&quot;5&quot;/&gt;&lt;property id=&quot;20300&quot; value=&quot;Diapositiva 17 - &amp;quot;Angle of Wall Friction: Active Case&amp;quot;&quot;/&gt;&lt;property id=&quot;20307&quot; value=&quot;657&quot;/&gt;&lt;/object&gt;&lt;object type=&quot;3&quot; unique_id=&quot;13353&quot;&gt;&lt;property id=&quot;20148&quot; value=&quot;5&quot;/&gt;&lt;property id=&quot;20300&quot; value=&quot;Diapositiva 8 - &amp;quot;Lateral Earth Pressure&amp;quot;&quot;/&gt;&lt;property id=&quot;20307&quot; value=&quot;675&quot;/&gt;&lt;/object&gt;&lt;object type=&quot;3&quot; unique_id=&quot;13357&quot;&gt;&lt;property id=&quot;20148&quot; value=&quot;5&quot;/&gt;&lt;property id=&quot;20300&quot; value=&quot;Diapositiva 2 - &amp;quot;Rankine Active Earth Pressure&amp;quot;&quot;/&gt;&lt;property id=&quot;20307&quot; value=&quot;676&quot;/&gt;&lt;/object&gt;&lt;object type=&quot;3&quot; unique_id=&quot;13358&quot;&gt;&lt;property id=&quot;20148&quot; value=&quot;5&quot;/&gt;&lt;property id=&quot;20300&quot; value=&quot;Diapositiva 3 - &amp;quot;Mohr-Circle Representation&amp;quot;&quot;/&gt;&lt;property id=&quot;20307&quot; value=&quot;677&quot;/&gt;&lt;/object&gt;&lt;object type=&quot;3&quot; unique_id=&quot;13359&quot;&gt;&lt;property id=&quot;20148&quot; value=&quot;5&quot;/&gt;&lt;property id=&quot;20300&quot; value=&quot;Diapositiva 4 - &amp;quot;Mohr-Circle Representation&amp;quot;&quot;/&gt;&lt;property id=&quot;20307&quot; value=&quot;678&quot;/&gt;&lt;/object&gt;&lt;object type=&quot;3&quot; unique_id=&quot;13360&quot;&gt;&lt;property id=&quot;20148&quot; value=&quot;5&quot;/&gt;&lt;property id=&quot;20300&quot; value=&quot;Diapositiva 5 - &amp;quot;Mohr-Circle Representation&amp;quot;&quot;/&gt;&lt;property id=&quot;20307&quot; value=&quot;679&quot;/&gt;&lt;/object&gt;&lt;object type=&quot;3&quot; unique_id=&quot;13361&quot;&gt;&lt;property id=&quot;20148&quot; value=&quot;5&quot;/&gt;&lt;property id=&quot;20300&quot; value=&quot;Diapositiva 6 - &amp;quot;Active Pressure Distribution Diagram&amp;quot;&quot;/&gt;&lt;property id=&quot;20307&quot; value=&quot;680&quot;/&gt;&lt;/object&gt;&lt;object type=&quot;3&quot; unique_id=&quot;13362&quot;&gt;&lt;property id=&quot;20148&quot; value=&quot;5&quot;/&gt;&lt;property id=&quot;20300&quot; value=&quot;Diapositiva 7 - &amp;quot;Effect of Tensile Crack&amp;quot;&quot;/&gt;&lt;property id=&quot;20307&quot; value=&quot;681&quot;/&gt;&lt;/object&gt;&lt;object type=&quot;3&quot; unique_id=&quot;13363&quot;&gt;&lt;property id=&quot;20148&quot; value=&quot;5&quot;/&gt;&lt;property id=&quot;20300&quot; value=&quot;Diapositiva 18 - &amp;quot;c- Backfill with Vertical Face&amp;quot;&quot;/&gt;&lt;property id=&quot;20307&quot; value=&quot;682&quot;/&gt;&lt;/object&gt;&lt;object type=&quot;3&quot; unique_id=&quot;13364&quot;&gt;&lt;property id=&quot;20148&quot; value=&quot;5&quot;/&gt;&lt;property id=&quot;20300&quot; value=&quot;Diapositiva 19 - &amp;quot;c- Backfill with Vertical Face&amp;quot;&quot;/&gt;&lt;property id=&quot;20307&quot; value=&quot;683&quot;/&gt;&lt;/object&gt;&lt;object type=&quot;3&quot; unique_id=&quot;13365&quot;&gt;&lt;property id=&quot;20148&quot; value=&quot;5&quot;/&gt;&lt;property id=&quot;20300&quot; value=&quot;Diapositiva 20 - &amp;quot;c- Backfill with Vertical Face&amp;quot;&quot;/&gt;&lt;property id=&quot;20307&quot; value=&quot;684&quot;/&gt;&lt;/object&gt;&lt;object type=&quot;3&quot; unique_id=&quot;13366&quot;&gt;&lt;property id=&quot;20148&quot; value=&quot;5&quot;/&gt;&lt;property id=&quot;20300&quot; value=&quot;Diapositiva 21 - &amp;quot;c- Backfill with Vertical Face&amp;quot;&quot;/&gt;&lt;property id=&quot;20307&quot; value=&quot;685&quot;/&gt;&lt;/object&gt;&lt;object type=&quot;3&quot; unique_id=&quot;13367&quot;&gt;&lt;property id=&quot;20148&quot; value=&quot;5&quot;/&gt;&lt;property id=&quot;20300&quot; value=&quot;Diapositiva 22 - &amp;quot;c- Backfill with Vertical Face&amp;quot;&quot;/&gt;&lt;property id=&quot;20307&quot; value=&quot;686&quot;/&gt;&lt;/object&gt;&lt;object type=&quot;3&quot; unique_id=&quot;13368&quot;&gt;&lt;property id=&quot;20148&quot; value=&quot;5&quot;/&gt;&lt;property id=&quot;20300&quot; value=&quot;Diapositiva 23 - &amp;quot;c- Backfill with Vertical Face&amp;quot;&quot;/&gt;&lt;property id=&quot;20307&quot; value=&quot;687&quot;/&gt;&lt;/object&gt;&lt;object type=&quot;3&quot; unique_id=&quot;13369&quot;&gt;&lt;property id=&quot;20148&quot; value=&quot;5&quot;/&gt;&lt;property id=&quot;20300&quot; value=&quot;Diapositiva 24 - &amp;quot;c- Backfill with Vertical Face&amp;quot;&quot;/&gt;&lt;property id=&quot;20307&quot; value=&quot;688&quot;/&gt;&lt;/object&gt;&lt;object type=&quot;3&quot; unique_id=&quot;13370&quot;&gt;&lt;property id=&quot;20148&quot; value=&quot;5&quot;/&gt;&lt;property id=&quot;20300&quot; value=&quot;Diapositiva 25 - &amp;quot;Coulomb’s Active Earth Pressure: Granular Backfill&amp;quot;&quot;/&gt;&lt;property id=&quot;20307&quot; value=&quot;689&quot;/&gt;&lt;/object&gt;&lt;object type=&quot;3&quot; unique_id=&quot;13371&quot;&gt;&lt;property id=&quot;20148&quot; value=&quot;5&quot;/&gt;&lt;property id=&quot;20300&quot; value=&quot;Diapositiva 26 - &amp;quot;Coulomb’s Active Earth Pressure: Granular Backfill&amp;quot;&quot;/&gt;&lt;property id=&quot;20307&quot; value=&quot;690&quot;/&gt;&lt;/object&gt;&lt;object type=&quot;3&quot; unique_id=&quot;13372&quot;&gt;&lt;property id=&quot;20148&quot; value=&quot;5&quot;/&gt;&lt;property id=&quot;20300&quot; value=&quot;Diapositiva 27 - &amp;quot;Coulomb’s Active Earth Pressure:                  Surcharge on Granular Backfill&amp;quot;&quot;/&gt;&lt;property id=&quot;20307&quot; value=&quot;691&quot;/&gt;&lt;/object&gt;&lt;/object&gt;&lt;object type=&quot;10&quot; unique_id=&quot;11369&quot;&gt;&lt;object type=&quot;11&quot; unique_id=&quot;11370&quot;&gt;&lt;/object&gt;&lt;/object&gt;&lt;object type=&quot;4&quot; unique_id=&quot;11371&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0000"/>
      </a:hlink>
      <a:folHlink>
        <a:srgbClr val="00000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ln w="38100">
          <a:solidFill>
            <a:srgbClr val="FF0000"/>
          </a:solidFill>
          <a:headEnd type="none"/>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38100">
          <a:solidFill>
            <a:srgbClr val="0033CC"/>
          </a:solidFill>
          <a:prstDash val="solid"/>
          <a:headEnd type="none" w="med" len="me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0"/>
          </a:spcBef>
          <a:defRPr sz="2400" dirty="0" smtClean="0">
            <a:latin typeface="Times New Roman" pitchFamily="18" charset="0"/>
            <a:cs typeface="Times New Roman"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18844</TotalTime>
  <Words>4277</Words>
  <Application>Microsoft Office PowerPoint</Application>
  <PresentationFormat>On-screen Show (4:3)</PresentationFormat>
  <Paragraphs>795</Paragraphs>
  <Slides>40</Slides>
  <Notes>24</Notes>
  <HiddenSlides>0</HiddenSlides>
  <MMClips>0</MMClips>
  <ScaleCrop>false</ScaleCrop>
  <HeadingPairs>
    <vt:vector size="8" baseType="variant">
      <vt:variant>
        <vt:lpstr>Fonts Used</vt:lpstr>
      </vt:variant>
      <vt:variant>
        <vt:i4>13</vt:i4>
      </vt:variant>
      <vt:variant>
        <vt:lpstr>Theme</vt:lpstr>
      </vt:variant>
      <vt:variant>
        <vt:i4>6</vt:i4>
      </vt:variant>
      <vt:variant>
        <vt:lpstr>Embedded OLE Servers</vt:lpstr>
      </vt:variant>
      <vt:variant>
        <vt:i4>2</vt:i4>
      </vt:variant>
      <vt:variant>
        <vt:lpstr>Slide Titles</vt:lpstr>
      </vt:variant>
      <vt:variant>
        <vt:i4>40</vt:i4>
      </vt:variant>
    </vt:vector>
  </HeadingPairs>
  <TitlesOfParts>
    <vt:vector size="61" baseType="lpstr">
      <vt:lpstr>Adobe Garamond Pro Bold</vt:lpstr>
      <vt:lpstr>Arial</vt:lpstr>
      <vt:lpstr>Arial Black</vt:lpstr>
      <vt:lpstr>Arial Rounded MT Bold</vt:lpstr>
      <vt:lpstr>Calibri</vt:lpstr>
      <vt:lpstr>Franklin Gothic Book</vt:lpstr>
      <vt:lpstr>Franklin Gothic Medium</vt:lpstr>
      <vt:lpstr>Garamond</vt:lpstr>
      <vt:lpstr>Monotype Corsiva</vt:lpstr>
      <vt:lpstr>Times New Roman</vt:lpstr>
      <vt:lpstr>Times-Roman</vt:lpstr>
      <vt:lpstr>Wingdings</vt:lpstr>
      <vt:lpstr>Wingdings 2</vt:lpstr>
      <vt:lpstr>Flow</vt:lpstr>
      <vt:lpstr>Office Theme</vt:lpstr>
      <vt:lpstr>6_Office Theme</vt:lpstr>
      <vt:lpstr>7_Office Theme</vt:lpstr>
      <vt:lpstr>8_Office Theme</vt:lpstr>
      <vt:lpstr>9_Office Theme</vt:lpstr>
      <vt:lpstr>Photo Editor Photo</vt:lpstr>
      <vt:lpstr>Equation</vt:lpstr>
      <vt:lpstr>CE101  Engineering Drawing  Lec1: Introduction and Basics Part-2: Dimensioning and Scales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 Kanpur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Arindam</dc:creator>
  <cp:lastModifiedBy>Pradnesh Kalkar</cp:lastModifiedBy>
  <cp:revision>1522</cp:revision>
  <dcterms:created xsi:type="dcterms:W3CDTF">2009-03-03T19:30:23Z</dcterms:created>
  <dcterms:modified xsi:type="dcterms:W3CDTF">2019-09-10T18:22:14Z</dcterms:modified>
</cp:coreProperties>
</file>